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9.png" ContentType="image/png"/>
  <Override PartName="/ppt/media/image11.png" ContentType="image/png"/>
  <Override PartName="/ppt/media/image20.png" ContentType="image/png"/>
  <Override PartName="/ppt/media/image13.png" ContentType="image/png"/>
  <Override PartName="/ppt/media/image22.png" ContentType="image/png"/>
  <Override PartName="/ppt/media/image31.png" ContentType="image/png"/>
  <Override PartName="/ppt/media/image15.png" ContentType="image/png"/>
  <Override PartName="/ppt/media/image24.png" ContentType="image/png"/>
  <Override PartName="/ppt/media/image17.png" ContentType="image/png"/>
  <Override PartName="/ppt/media/image26.png" ContentType="image/png"/>
  <Override PartName="/ppt/media/image19.png" ContentType="image/png"/>
  <Override PartName="/ppt/media/image28.png" ContentType="image/png"/>
  <Override PartName="/ppt/media/image2.png" ContentType="image/png"/>
  <Override PartName="/ppt/media/image4.png" ContentType="image/png"/>
  <Override PartName="/ppt/media/image6.png" ContentType="image/png"/>
  <Override PartName="/ppt/media/image8.png" ContentType="image/png"/>
  <Override PartName="/ppt/media/image10.png" ContentType="image/png"/>
  <Override PartName="/ppt/media/image12.png" ContentType="image/png"/>
  <Override PartName="/ppt/media/image21.png" ContentType="image/png"/>
  <Override PartName="/ppt/media/image30.png" ContentType="image/png"/>
  <Override PartName="/ppt/media/image14.png" ContentType="image/png"/>
  <Override PartName="/ppt/media/image23.png" ContentType="image/png"/>
  <Override PartName="/ppt/media/image32.png" ContentType="image/png"/>
  <Override PartName="/ppt/media/image16.png" ContentType="image/png"/>
  <Override PartName="/ppt/media/image25.png" ContentType="image/png"/>
  <Override PartName="/ppt/media/image18.png" ContentType="image/png"/>
  <Override PartName="/ppt/media/image27.png" ContentType="image/png"/>
  <Override PartName="/ppt/media/image1.png" ContentType="image/png"/>
  <Override PartName="/ppt/media/image29.png" ContentType="image/png"/>
  <Override PartName="/ppt/media/image3.png" ContentType="image/png"/>
  <Override PartName="/ppt/media/image5.png" ContentType="image/png"/>
  <Override PartName="/ppt/media/image7.png" ContentType="image/png"/>
  <Override PartName="/ppt/slideLayouts/slideLayout61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_rels/slideLayout88.xml.rels" ContentType="application/vnd.openxmlformats-package.relationships+xml"/>
  <Override PartName="/ppt/slideLayouts/_rels/slideLayout14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4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67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89.xml.rels" ContentType="application/vnd.openxmlformats-package.relationships+xml"/>
  <Override PartName="/ppt/slideLayouts/_rels/slideLayout14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55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168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130.xml.rels" ContentType="application/vnd.openxmlformats-package.relationships+xml"/>
  <Override PartName="/ppt/slideLayouts/_rels/slideLayout14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56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169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131.xml.rels" ContentType="application/vnd.openxmlformats-package.relationships+xml"/>
  <Override PartName="/ppt/slideLayouts/_rels/slideLayout144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57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132.xml.rels" ContentType="application/vnd.openxmlformats-package.relationships+xml"/>
  <Override PartName="/ppt/slideLayouts/_rels/slideLayout145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58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120.xml.rels" ContentType="application/vnd.openxmlformats-package.relationships+xml"/>
  <Override PartName="/ppt/slideLayouts/_rels/slideLayout133.xml.rels" ContentType="application/vnd.openxmlformats-package.relationships+xml"/>
  <Override PartName="/ppt/slideLayouts/_rels/slideLayout146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19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59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121.xml.rels" ContentType="application/vnd.openxmlformats-package.relationships+xml"/>
  <Override PartName="/ppt/slideLayouts/_rels/slideLayout1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47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19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122.xml.rels" ContentType="application/vnd.openxmlformats-package.relationships+xml"/>
  <Override PartName="/ppt/slideLayouts/_rels/slideLayout13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4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9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110.xml.rels" ContentType="application/vnd.openxmlformats-package.relationships+xml"/>
  <Override PartName="/ppt/slideLayouts/_rels/slideLayout123.xml.rels" ContentType="application/vnd.openxmlformats-package.relationships+xml"/>
  <Override PartName="/ppt/slideLayouts/_rels/slideLayout136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80.xml.rels" ContentType="application/vnd.openxmlformats-package.relationships+xml"/>
  <Override PartName="/ppt/slideLayouts/_rels/slideLayout149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11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24.xml.rels" ContentType="application/vnd.openxmlformats-package.relationships+xml"/>
  <Override PartName="/ppt/slideLayouts/_rels/slideLayout181.xml.rels" ContentType="application/vnd.openxmlformats-package.relationships+xml"/>
  <Override PartName="/ppt/slideLayouts/_rels/slideLayout137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90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11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25.xml.rels" ContentType="application/vnd.openxmlformats-package.relationships+xml"/>
  <Override PartName="/ppt/slideLayouts/_rels/slideLayout182.xml.rels" ContentType="application/vnd.openxmlformats-package.relationships+xml"/>
  <Override PartName="/ppt/slideLayouts/_rels/slideLayout138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91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100.xml.rels" ContentType="application/vnd.openxmlformats-package.relationships+xml"/>
  <Override PartName="/ppt/slideLayouts/_rels/slideLayout113.xml.rels" ContentType="application/vnd.openxmlformats-package.relationships+xml"/>
  <Override PartName="/ppt/slideLayouts/_rels/slideLayout170.xml.rels" ContentType="application/vnd.openxmlformats-package.relationships+xml"/>
  <Override PartName="/ppt/slideLayouts/_rels/slideLayout126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83.xml.rels" ContentType="application/vnd.openxmlformats-package.relationships+xml"/>
  <Override PartName="/ppt/slideLayouts/_rels/slideLayout139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92.xml.rels" ContentType="application/vnd.openxmlformats-package.relationships+xml"/>
  <Override PartName="/ppt/slideLayouts/_rels/slideLayout101.xml.rels" ContentType="application/vnd.openxmlformats-package.relationships+xml"/>
  <Override PartName="/ppt/slideLayouts/_rels/slideLayout1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1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27.xml.rels" ContentType="application/vnd.openxmlformats-package.relationships+xml"/>
  <Override PartName="/ppt/slideLayouts/_rels/slideLayout184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93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10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15.xml.rels" ContentType="application/vnd.openxmlformats-package.relationships+xml"/>
  <Override PartName="/ppt/slideLayouts/_rels/slideLayout172.xml.rels" ContentType="application/vnd.openxmlformats-package.relationships+xml"/>
  <Override PartName="/ppt/slideLayouts/_rels/slideLayout128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85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94.xml.rels" ContentType="application/vnd.openxmlformats-package.relationships+xml"/>
  <Override PartName="/ppt/slideLayouts/_rels/slideLayout103.xml.rels" ContentType="application/vnd.openxmlformats-package.relationships+xml"/>
  <Override PartName="/ppt/slideLayouts/_rels/slideLayout160.xml.rels" ContentType="application/vnd.openxmlformats-package.relationships+xml"/>
  <Override PartName="/ppt/slideLayouts/_rels/slideLayout11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3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29.xml.rels" ContentType="application/vnd.openxmlformats-package.relationships+xml"/>
  <Override PartName="/ppt/slideLayouts/_rels/slideLayout186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95.xml.rels" ContentType="application/vnd.openxmlformats-package.relationships+xml"/>
  <Override PartName="/ppt/slideLayouts/_rels/slideLayout104.xml.rels" ContentType="application/vnd.openxmlformats-package.relationships+xml"/>
  <Override PartName="/ppt/slideLayouts/_rels/slideLayout161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17.xml.rels" ContentType="application/vnd.openxmlformats-package.relationships+xml"/>
  <Override PartName="/ppt/slideLayouts/_rels/slideLayout174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87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96.xml.rels" ContentType="application/vnd.openxmlformats-package.relationships+xml"/>
  <Override PartName="/ppt/slideLayouts/_rels/slideLayout10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62.xml.rels" ContentType="application/vnd.openxmlformats-package.relationships+xml"/>
  <Override PartName="/ppt/slideLayouts/_rels/slideLayout118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75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188.xml.rels" ContentType="application/vnd.openxmlformats-package.relationships+xml"/>
  <Override PartName="/ppt/slideLayouts/_rels/slideLayout84.xml.rels" ContentType="application/vnd.openxmlformats-package.relationships+xml"/>
  <Override PartName="/ppt/slideLayouts/_rels/slideLayout106.xml.rels" ContentType="application/vnd.openxmlformats-package.relationships+xml"/>
  <Override PartName="/ppt/slideLayouts/_rels/slideLayout97.xml.rels" ContentType="application/vnd.openxmlformats-package.relationships+xml"/>
  <Override PartName="/ppt/slideLayouts/_rels/slideLayout150.xml.rels" ContentType="application/vnd.openxmlformats-package.relationships+xml"/>
  <Override PartName="/ppt/slideLayouts/_rels/slideLayout11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3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76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189.xml.rels" ContentType="application/vnd.openxmlformats-package.relationships+xml"/>
  <Override PartName="/ppt/slideLayouts/_rels/slideLayout85.xml.rels" ContentType="application/vnd.openxmlformats-package.relationships+xml"/>
  <Override PartName="/ppt/slideLayouts/_rels/slideLayout98.xml.rels" ContentType="application/vnd.openxmlformats-package.relationships+xml"/>
  <Override PartName="/ppt/slideLayouts/_rels/slideLayout107.xml.rels" ContentType="application/vnd.openxmlformats-package.relationships+xml"/>
  <Override PartName="/ppt/slideLayouts/_rels/slideLayout151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64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77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86.xml.rels" ContentType="application/vnd.openxmlformats-package.relationships+xml"/>
  <Override PartName="/ppt/slideLayouts/_rels/slideLayout108.xml.rels" ContentType="application/vnd.openxmlformats-package.relationships+xml"/>
  <Override PartName="/ppt/slideLayouts/_rels/slideLayout99.xml.rels" ContentType="application/vnd.openxmlformats-package.relationships+xml"/>
  <Override PartName="/ppt/slideLayouts/_rels/slideLayout15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5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178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87.xml.rels" ContentType="application/vnd.openxmlformats-package.relationships+xml"/>
  <Override PartName="/ppt/slideLayouts/_rels/slideLayout140.xml.rels" ContentType="application/vnd.openxmlformats-package.relationships+xml"/>
  <Override PartName="/ppt/slideLayouts/_rels/slideLayout109.xml.rels" ContentType="application/vnd.openxmlformats-package.relationships+xml"/>
  <Override PartName="/ppt/slideLayouts/_rels/slideLayout15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6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179.xml.rels" ContentType="application/vnd.openxmlformats-package.relationships+xml"/>
  <Override PartName="/ppt/slideLayouts/_rels/slideLayout75.xml.rels" ContentType="application/vnd.openxmlformats-package.relationships+xml"/>
  <Override PartName="/ppt/slideLayouts/slideLayout45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theme/theme13.xml" ContentType="application/vnd.openxmlformats-officedocument.theme+xml"/>
  <Override PartName="/ppt/theme/theme1.xml" ContentType="application/vnd.openxmlformats-officedocument.theme+xml"/>
  <Override PartName="/ppt/theme/theme5.xml" ContentType="application/vnd.openxmlformats-officedocument.theme+xml"/>
  <Override PartName="/ppt/theme/theme12.xml" ContentType="application/vnd.openxmlformats-officedocument.theme+xml"/>
  <Override PartName="/ppt/theme/theme9.xml" ContentType="application/vnd.openxmlformats-officedocument.theme+xml"/>
  <Override PartName="/ppt/theme/theme16.xml" ContentType="application/vnd.openxmlformats-officedocument.theme+xml"/>
  <Override PartName="/ppt/theme/theme4.xml" ContentType="application/vnd.openxmlformats-officedocument.theme+xml"/>
  <Override PartName="/ppt/theme/theme11.xml" ContentType="application/vnd.openxmlformats-officedocument.theme+xml"/>
  <Override PartName="/ppt/theme/theme8.xml" ContentType="application/vnd.openxmlformats-officedocument.theme+xml"/>
  <Override PartName="/ppt/theme/theme15.xml" ContentType="application/vnd.openxmlformats-officedocument.theme+xml"/>
  <Override PartName="/ppt/theme/theme3.xml" ContentType="application/vnd.openxmlformats-officedocument.theme+xml"/>
  <Override PartName="/ppt/theme/theme10.xml" ContentType="application/vnd.openxmlformats-officedocument.theme+xml"/>
  <Override PartName="/ppt/theme/theme7.xml" ContentType="application/vnd.openxmlformats-officedocument.theme+xml"/>
  <Override PartName="/ppt/theme/theme14.xml" ContentType="application/vnd.openxmlformats-officedocument.theme+xml"/>
  <Override PartName="/ppt/theme/theme2.xml" ContentType="application/vnd.openxmlformats-officedocument.theme+xml"/>
  <Override PartName="/ppt/theme/theme6.xml" ContentType="application/vnd.openxmlformats-officedocument.theme+xml"/>
  <Override PartName="/ppt/slideMasters/slideMaster7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5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3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3.xml.rels" ContentType="application/vnd.openxmlformats-package.relationships+xml"/>
  <Override PartName="/ppt/slideMasters/slideMaster13.xml" ContentType="application/vnd.openxmlformats-officedocument.presentationml.slideMaster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 standalone="yes"?>
<p:presentation xmlns:a="http://schemas.openxmlformats.org/drawingml/2006/main" xmlns:p="http://schemas.openxmlformats.org/presentationml/2006/main" xmlns:r="http://schemas.openxmlformats.org/officeDocument/2006/relationships"><p:sldMasterIdLst><p:sldMasterId id="2147483648" r:id="rId2"/><p:sldMasterId id="2147483661" r:id="rId3"/><p:sldMasterId id="2147483674" r:id="rId4"/><p:sldMasterId id="2147483687" r:id="rId5"/><p:sldMasterId id="2147483700" r:id="rId6"/><p:sldMasterId id="2147483713" r:id="rId7"/><p:sldMasterId id="2147483726" r:id="rId8"/><p:sldMasterId id="2147483739" r:id="rId9"/><p:sldMasterId id="2147483752" r:id="rId10"/><p:sldMasterId id="2147483765" r:id="rId11"/><p:sldMasterId id="2147483778" r:id="rId12"/><p:sldMasterId id="2147483791" r:id="rId13"/><p:sldMasterId id="2147483804" r:id="rId14"/><p:sldMasterId id="2147483817" r:id="rId15"/><p:sldMasterId id="2147483830" r:id="rId16"/><p:sldMasterId id="2147483843" r:id="rId17"/><p:sldSz cx="9144000" cy="6858000"/><p:notesSz cx="6858000" cy="9144000"/>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Master" Target="slideMasters/slideMaster1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0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<Relationship Id="rId2" Type="http://schemas.openxmlformats.org/officeDocument/2006/relationships/image" Target="../media/image17.png"/><Relationship Id="rId3" Type="http://schemas.openxmlformats.org/officeDocument/2006/relationships/image" Target="../media/image18.png"/>
</Relationships>
</file>

<file path=ppt/slideLayouts/_rels/slideLayout10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<Relationship Id="rId2" Type="http://schemas.openxmlformats.org/officeDocument/2006/relationships/image" Target="../media/image19.png"/><Relationship Id="rId3" Type="http://schemas.openxmlformats.org/officeDocument/2006/relationships/image" Target="../media/image20.png"/>
</Relationships>
</file>

<file path=ppt/slideLayouts/_rels/slideLayout1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<Relationship Id="rId2" Type="http://schemas.openxmlformats.org/officeDocument/2006/relationships/image" Target="../media/image21.png"/><Relationship Id="rId3" Type="http://schemas.openxmlformats.org/officeDocument/2006/relationships/image" Target="../media/image22.png"/>
</Relationships>
</file>

<file path=ppt/slideLayouts/_rels/slideLayout1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<Relationship Id="rId2" Type="http://schemas.openxmlformats.org/officeDocument/2006/relationships/image" Target="../media/image23.png"/><Relationship Id="rId3" Type="http://schemas.openxmlformats.org/officeDocument/2006/relationships/image" Target="../media/image24.png"/>
</Relationships>
</file>

<file path=ppt/slideLayouts/_rels/slideLayout1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<Relationship Id="rId2" Type="http://schemas.openxmlformats.org/officeDocument/2006/relationships/image" Target="../media/image25.png"/><Relationship Id="rId3" Type="http://schemas.openxmlformats.org/officeDocument/2006/relationships/image" Target="../media/image26.png"/>
</Relationships>
</file>

<file path=ppt/slideLayouts/_rels/slideLayout1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<Relationship Id="rId2" Type="http://schemas.openxmlformats.org/officeDocument/2006/relationships/image" Target="../media/image27.png"/><Relationship Id="rId3" Type="http://schemas.openxmlformats.org/officeDocument/2006/relationships/image" Target="../media/image28.png"/>
</Relationships>
</file>

<file path=ppt/slideLayouts/_rels/slideLayout1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<Relationship Id="rId2" Type="http://schemas.openxmlformats.org/officeDocument/2006/relationships/image" Target="../media/image29.png"/><Relationship Id="rId3" Type="http://schemas.openxmlformats.org/officeDocument/2006/relationships/image" Target="../media/image30.png"/>
</Relationships>
</file>

<file path=ppt/slideLayouts/_rels/slideLayout1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<Relationship Id="rId2" Type="http://schemas.openxmlformats.org/officeDocument/2006/relationships/image" Target="../media/image31.png"/><Relationship Id="rId3" Type="http://schemas.openxmlformats.org/officeDocument/2006/relationships/image" Target="../media/image3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9.png"/><Relationship Id="rId3" Type="http://schemas.openxmlformats.org/officeDocument/2006/relationships/image" Target="../media/image10.png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11.png"/><Relationship Id="rId3" Type="http://schemas.openxmlformats.org/officeDocument/2006/relationships/image" Target="../media/image12.png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13.png"/><Relationship Id="rId3" Type="http://schemas.openxmlformats.org/officeDocument/2006/relationships/image" Target="../media/image14.png"/>
</Relationships>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<Relationship Id="rId2" Type="http://schemas.openxmlformats.org/officeDocument/2006/relationships/image" Target="../media/image15.png"/><Relationship Id="rId3" Type="http://schemas.openxmlformats.org/officeDocument/2006/relationships/image" Target="../media/image16.png"/>
</Relationships>
</file>

<file path=ppt/slideLayouts/_rels/slideLayout9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9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1376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749760"/>
            <a:ext cx="821376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0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32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29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0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</p:spTree>
  </p:cSld>
</p:sldLayout>
</file>

<file path=ppt/slideLayouts/slideLayout10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13760" cy="5441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0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33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34" name="PlaceHolder 3"/>
          <p:cNvSpPr>
            <a:spLocks noGrp="1"/>
          </p:cNvSpPr>
          <p:nvPr>
            <p:ph type="body"/>
          </p:nvPr>
        </p:nvSpPr>
        <p:spPr>
          <a:xfrm>
            <a:off x="4572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35" name="PlaceHolder 4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0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33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38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39" name="PlaceHolder 4"/>
          <p:cNvSpPr>
            <a:spLocks noGrp="1"/>
          </p:cNvSpPr>
          <p:nvPr>
            <p:ph type="body"/>
          </p:nvPr>
        </p:nvSpPr>
        <p:spPr>
          <a:xfrm>
            <a:off x="46656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0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34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42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43" name="PlaceHolder 4"/>
          <p:cNvSpPr>
            <a:spLocks noGrp="1"/>
          </p:cNvSpPr>
          <p:nvPr>
            <p:ph type="body"/>
          </p:nvPr>
        </p:nvSpPr>
        <p:spPr>
          <a:xfrm>
            <a:off x="457200" y="3749760"/>
            <a:ext cx="821304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0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3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1376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46" name="PlaceHolder 3"/>
          <p:cNvSpPr>
            <a:spLocks noGrp="1"/>
          </p:cNvSpPr>
          <p:nvPr>
            <p:ph type="body"/>
          </p:nvPr>
        </p:nvSpPr>
        <p:spPr>
          <a:xfrm>
            <a:off x="457200" y="3749760"/>
            <a:ext cx="821376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0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34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49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50" name="PlaceHolder 4"/>
          <p:cNvSpPr>
            <a:spLocks noGrp="1"/>
          </p:cNvSpPr>
          <p:nvPr>
            <p:ph type="body"/>
          </p:nvPr>
        </p:nvSpPr>
        <p:spPr>
          <a:xfrm>
            <a:off x="46656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51" name="PlaceHolder 5"/>
          <p:cNvSpPr>
            <a:spLocks noGrp="1"/>
          </p:cNvSpPr>
          <p:nvPr>
            <p:ph type="body"/>
          </p:nvPr>
        </p:nvSpPr>
        <p:spPr>
          <a:xfrm>
            <a:off x="4572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0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35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54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pic>
        <p:nvPicPr>
          <p:cNvPr descr="" id="355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39240" y="3749760"/>
            <a:ext cx="2459880" cy="1962720"/>
          </a:xfrm>
          <a:prstGeom prst="rect">
            <a:avLst/>
          </a:prstGeom>
        </p:spPr>
      </p:pic>
      <p:pic>
        <p:nvPicPr>
          <p:cNvPr descr="" id="356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30840" y="3749760"/>
            <a:ext cx="2459880" cy="1962720"/>
          </a:xfrm>
          <a:prstGeom prst="rect">
            <a:avLst/>
          </a:prstGeom>
        </p:spPr>
      </p:pic>
    </p:spTree>
  </p:cSld>
</p:sldLayout>
</file>

<file path=ppt/slideLayouts/slideLayout10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656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36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13760" cy="4115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36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1376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3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68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</p:spTree>
  </p:cSld>
</p:sldLayout>
</file>

<file path=ppt/slideLayouts/slideLayout1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13760" cy="5441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3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73" name="PlaceHolder 3"/>
          <p:cNvSpPr>
            <a:spLocks noGrp="1"/>
          </p:cNvSpPr>
          <p:nvPr>
            <p:ph type="body"/>
          </p:nvPr>
        </p:nvSpPr>
        <p:spPr>
          <a:xfrm>
            <a:off x="4572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74" name="PlaceHolder 4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3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77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78" name="PlaceHolder 4"/>
          <p:cNvSpPr>
            <a:spLocks noGrp="1"/>
          </p:cNvSpPr>
          <p:nvPr>
            <p:ph type="body"/>
          </p:nvPr>
        </p:nvSpPr>
        <p:spPr>
          <a:xfrm>
            <a:off x="46656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38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81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82" name="PlaceHolder 4"/>
          <p:cNvSpPr>
            <a:spLocks noGrp="1"/>
          </p:cNvSpPr>
          <p:nvPr>
            <p:ph type="body"/>
          </p:nvPr>
        </p:nvSpPr>
        <p:spPr>
          <a:xfrm>
            <a:off x="457200" y="3749760"/>
            <a:ext cx="821304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38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1376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85" name="PlaceHolder 3"/>
          <p:cNvSpPr>
            <a:spLocks noGrp="1"/>
          </p:cNvSpPr>
          <p:nvPr>
            <p:ph type="body"/>
          </p:nvPr>
        </p:nvSpPr>
        <p:spPr>
          <a:xfrm>
            <a:off x="457200" y="3749760"/>
            <a:ext cx="821376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38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88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89" name="PlaceHolder 4"/>
          <p:cNvSpPr>
            <a:spLocks noGrp="1"/>
          </p:cNvSpPr>
          <p:nvPr>
            <p:ph type="body"/>
          </p:nvPr>
        </p:nvSpPr>
        <p:spPr>
          <a:xfrm>
            <a:off x="46656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90" name="PlaceHolder 5"/>
          <p:cNvSpPr>
            <a:spLocks noGrp="1"/>
          </p:cNvSpPr>
          <p:nvPr>
            <p:ph type="body"/>
          </p:nvPr>
        </p:nvSpPr>
        <p:spPr>
          <a:xfrm>
            <a:off x="4572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39240" y="3749760"/>
            <a:ext cx="2459880" cy="1962720"/>
          </a:xfrm>
          <a:prstGeom prst="rect">
            <a:avLst/>
          </a:prstGeom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30840" y="3749760"/>
            <a:ext cx="2459880" cy="1962720"/>
          </a:xfrm>
          <a:prstGeom prst="rect">
            <a:avLst/>
          </a:prstGeom>
        </p:spPr>
      </p:pic>
    </p:spTree>
  </p:cSld>
</p:sldLayout>
</file>

<file path=ppt/slideLayouts/slideLayout1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39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93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pic>
        <p:nvPicPr>
          <p:cNvPr descr="" id="394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39240" y="3749760"/>
            <a:ext cx="2459880" cy="1962720"/>
          </a:xfrm>
          <a:prstGeom prst="rect">
            <a:avLst/>
          </a:prstGeom>
        </p:spPr>
      </p:pic>
      <p:pic>
        <p:nvPicPr>
          <p:cNvPr descr="" id="395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30840" y="3749760"/>
            <a:ext cx="2459880" cy="1962720"/>
          </a:xfrm>
          <a:prstGeom prst="rect">
            <a:avLst/>
          </a:prstGeom>
        </p:spPr>
      </p:pic>
    </p:spTree>
  </p:cSld>
</p:sldLayout>
</file>

<file path=ppt/slideLayouts/slideLayout1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402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13760" cy="4115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40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1376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40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407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</p:spTree>
  </p:cSld>
</p:sldLayout>
</file>

<file path=ppt/slideLayouts/slideLayout1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13760" cy="5441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4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412" name="PlaceHolder 3"/>
          <p:cNvSpPr>
            <a:spLocks noGrp="1"/>
          </p:cNvSpPr>
          <p:nvPr>
            <p:ph type="body"/>
          </p:nvPr>
        </p:nvSpPr>
        <p:spPr>
          <a:xfrm>
            <a:off x="4572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413" name="PlaceHolder 4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4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416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417" name="PlaceHolder 4"/>
          <p:cNvSpPr>
            <a:spLocks noGrp="1"/>
          </p:cNvSpPr>
          <p:nvPr>
            <p:ph type="body"/>
          </p:nvPr>
        </p:nvSpPr>
        <p:spPr>
          <a:xfrm>
            <a:off x="46656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4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420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421" name="PlaceHolder 4"/>
          <p:cNvSpPr>
            <a:spLocks noGrp="1"/>
          </p:cNvSpPr>
          <p:nvPr>
            <p:ph type="body"/>
          </p:nvPr>
        </p:nvSpPr>
        <p:spPr>
          <a:xfrm>
            <a:off x="457200" y="3749760"/>
            <a:ext cx="821304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4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1376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424" name="PlaceHolder 3"/>
          <p:cNvSpPr>
            <a:spLocks noGrp="1"/>
          </p:cNvSpPr>
          <p:nvPr>
            <p:ph type="body"/>
          </p:nvPr>
        </p:nvSpPr>
        <p:spPr>
          <a:xfrm>
            <a:off x="457200" y="3749760"/>
            <a:ext cx="821376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42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427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428" name="PlaceHolder 4"/>
          <p:cNvSpPr>
            <a:spLocks noGrp="1"/>
          </p:cNvSpPr>
          <p:nvPr>
            <p:ph type="body"/>
          </p:nvPr>
        </p:nvSpPr>
        <p:spPr>
          <a:xfrm>
            <a:off x="46656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429" name="PlaceHolder 5"/>
          <p:cNvSpPr>
            <a:spLocks noGrp="1"/>
          </p:cNvSpPr>
          <p:nvPr>
            <p:ph type="body"/>
          </p:nvPr>
        </p:nvSpPr>
        <p:spPr>
          <a:xfrm>
            <a:off x="4572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43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432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pic>
        <p:nvPicPr>
          <p:cNvPr descr="" id="433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39240" y="3749760"/>
            <a:ext cx="2459880" cy="1962720"/>
          </a:xfrm>
          <a:prstGeom prst="rect">
            <a:avLst/>
          </a:prstGeom>
        </p:spPr>
      </p:pic>
      <p:pic>
        <p:nvPicPr>
          <p:cNvPr descr="" id="434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30840" y="3749760"/>
            <a:ext cx="2459880" cy="1962720"/>
          </a:xfrm>
          <a:prstGeom prst="rect">
            <a:avLst/>
          </a:prstGeom>
        </p:spPr>
      </p:pic>
    </p:spTree>
  </p:cSld>
</p:sldLayout>
</file>

<file path=ppt/slideLayouts/slideLayout1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441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13760" cy="4115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44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1376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4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446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3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</p:spTree>
  </p:cSld>
</p:sldLayout>
</file>

<file path=ppt/slideLayouts/slideLayout13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13760" cy="5441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3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4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451" name="PlaceHolder 3"/>
          <p:cNvSpPr>
            <a:spLocks noGrp="1"/>
          </p:cNvSpPr>
          <p:nvPr>
            <p:ph type="body"/>
          </p:nvPr>
        </p:nvSpPr>
        <p:spPr>
          <a:xfrm>
            <a:off x="4572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452" name="PlaceHolder 4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13760" cy="4115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4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4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455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456" name="PlaceHolder 4"/>
          <p:cNvSpPr>
            <a:spLocks noGrp="1"/>
          </p:cNvSpPr>
          <p:nvPr>
            <p:ph type="body"/>
          </p:nvPr>
        </p:nvSpPr>
        <p:spPr>
          <a:xfrm>
            <a:off x="46656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4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4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459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460" name="PlaceHolder 4"/>
          <p:cNvSpPr>
            <a:spLocks noGrp="1"/>
          </p:cNvSpPr>
          <p:nvPr>
            <p:ph type="body"/>
          </p:nvPr>
        </p:nvSpPr>
        <p:spPr>
          <a:xfrm>
            <a:off x="457200" y="3749760"/>
            <a:ext cx="821304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4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4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1376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463" name="PlaceHolder 3"/>
          <p:cNvSpPr>
            <a:spLocks noGrp="1"/>
          </p:cNvSpPr>
          <p:nvPr>
            <p:ph type="body"/>
          </p:nvPr>
        </p:nvSpPr>
        <p:spPr>
          <a:xfrm>
            <a:off x="457200" y="3749760"/>
            <a:ext cx="821376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4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46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466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467" name="PlaceHolder 4"/>
          <p:cNvSpPr>
            <a:spLocks noGrp="1"/>
          </p:cNvSpPr>
          <p:nvPr>
            <p:ph type="body"/>
          </p:nvPr>
        </p:nvSpPr>
        <p:spPr>
          <a:xfrm>
            <a:off x="46656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468" name="PlaceHolder 5"/>
          <p:cNvSpPr>
            <a:spLocks noGrp="1"/>
          </p:cNvSpPr>
          <p:nvPr>
            <p:ph type="body"/>
          </p:nvPr>
        </p:nvSpPr>
        <p:spPr>
          <a:xfrm>
            <a:off x="4572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4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47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471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pic>
        <p:nvPicPr>
          <p:cNvPr descr="" id="472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39240" y="3749760"/>
            <a:ext cx="2459880" cy="1962720"/>
          </a:xfrm>
          <a:prstGeom prst="rect">
            <a:avLst/>
          </a:prstGeom>
        </p:spPr>
      </p:pic>
      <p:pic>
        <p:nvPicPr>
          <p:cNvPr descr="" id="473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30840" y="3749760"/>
            <a:ext cx="2459880" cy="1962720"/>
          </a:xfrm>
          <a:prstGeom prst="rect">
            <a:avLst/>
          </a:prstGeom>
        </p:spPr>
      </p:pic>
    </p:spTree>
  </p:cSld>
</p:sldLayout>
</file>

<file path=ppt/slideLayouts/slideLayout14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480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13760" cy="4115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4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48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1376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4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48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485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4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1376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5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13760" cy="5441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48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490" name="PlaceHolder 3"/>
          <p:cNvSpPr>
            <a:spLocks noGrp="1"/>
          </p:cNvSpPr>
          <p:nvPr>
            <p:ph type="body"/>
          </p:nvPr>
        </p:nvSpPr>
        <p:spPr>
          <a:xfrm>
            <a:off x="4572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491" name="PlaceHolder 4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5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49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494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495" name="PlaceHolder 4"/>
          <p:cNvSpPr>
            <a:spLocks noGrp="1"/>
          </p:cNvSpPr>
          <p:nvPr>
            <p:ph type="body"/>
          </p:nvPr>
        </p:nvSpPr>
        <p:spPr>
          <a:xfrm>
            <a:off x="46656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5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49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498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499" name="PlaceHolder 4"/>
          <p:cNvSpPr>
            <a:spLocks noGrp="1"/>
          </p:cNvSpPr>
          <p:nvPr>
            <p:ph type="body"/>
          </p:nvPr>
        </p:nvSpPr>
        <p:spPr>
          <a:xfrm>
            <a:off x="457200" y="3749760"/>
            <a:ext cx="821304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5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50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1376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02" name="PlaceHolder 3"/>
          <p:cNvSpPr>
            <a:spLocks noGrp="1"/>
          </p:cNvSpPr>
          <p:nvPr>
            <p:ph type="body"/>
          </p:nvPr>
        </p:nvSpPr>
        <p:spPr>
          <a:xfrm>
            <a:off x="457200" y="3749760"/>
            <a:ext cx="821376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5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50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05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06" name="PlaceHolder 4"/>
          <p:cNvSpPr>
            <a:spLocks noGrp="1"/>
          </p:cNvSpPr>
          <p:nvPr>
            <p:ph type="body"/>
          </p:nvPr>
        </p:nvSpPr>
        <p:spPr>
          <a:xfrm>
            <a:off x="46656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07" name="PlaceHolder 5"/>
          <p:cNvSpPr>
            <a:spLocks noGrp="1"/>
          </p:cNvSpPr>
          <p:nvPr>
            <p:ph type="body"/>
          </p:nvPr>
        </p:nvSpPr>
        <p:spPr>
          <a:xfrm>
            <a:off x="4572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5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50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10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pic>
        <p:nvPicPr>
          <p:cNvPr descr="" id="511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39240" y="3749760"/>
            <a:ext cx="2459880" cy="1962720"/>
          </a:xfrm>
          <a:prstGeom prst="rect">
            <a:avLst/>
          </a:prstGeom>
        </p:spPr>
      </p:pic>
      <p:pic>
        <p:nvPicPr>
          <p:cNvPr descr="" id="512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30840" y="3749760"/>
            <a:ext cx="2459880" cy="1962720"/>
          </a:xfrm>
          <a:prstGeom prst="rect">
            <a:avLst/>
          </a:prstGeom>
        </p:spPr>
      </p:pic>
    </p:spTree>
  </p:cSld>
</p:sldLayout>
</file>

<file path=ppt/slideLayouts/slideLayout15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5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51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13760" cy="4115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52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1376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6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5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24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6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</p:spTree>
  </p:cSld>
</p:sldLayout>
</file>

<file path=ppt/slideLayouts/slideLayout16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13760" cy="5441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6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52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29" name="PlaceHolder 3"/>
          <p:cNvSpPr>
            <a:spLocks noGrp="1"/>
          </p:cNvSpPr>
          <p:nvPr>
            <p:ph type="body"/>
          </p:nvPr>
        </p:nvSpPr>
        <p:spPr>
          <a:xfrm>
            <a:off x="4572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30" name="PlaceHolder 4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6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5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33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34" name="PlaceHolder 4"/>
          <p:cNvSpPr>
            <a:spLocks noGrp="1"/>
          </p:cNvSpPr>
          <p:nvPr>
            <p:ph type="body"/>
          </p:nvPr>
        </p:nvSpPr>
        <p:spPr>
          <a:xfrm>
            <a:off x="46656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6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53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37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38" name="PlaceHolder 4"/>
          <p:cNvSpPr>
            <a:spLocks noGrp="1"/>
          </p:cNvSpPr>
          <p:nvPr>
            <p:ph type="body"/>
          </p:nvPr>
        </p:nvSpPr>
        <p:spPr>
          <a:xfrm>
            <a:off x="457200" y="3749760"/>
            <a:ext cx="821304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6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5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1376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41" name="PlaceHolder 3"/>
          <p:cNvSpPr>
            <a:spLocks noGrp="1"/>
          </p:cNvSpPr>
          <p:nvPr>
            <p:ph type="body"/>
          </p:nvPr>
        </p:nvSpPr>
        <p:spPr>
          <a:xfrm>
            <a:off x="457200" y="3749760"/>
            <a:ext cx="821376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6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54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44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45" name="PlaceHolder 4"/>
          <p:cNvSpPr>
            <a:spLocks noGrp="1"/>
          </p:cNvSpPr>
          <p:nvPr>
            <p:ph type="body"/>
          </p:nvPr>
        </p:nvSpPr>
        <p:spPr>
          <a:xfrm>
            <a:off x="46656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46" name="PlaceHolder 5"/>
          <p:cNvSpPr>
            <a:spLocks noGrp="1"/>
          </p:cNvSpPr>
          <p:nvPr>
            <p:ph type="body"/>
          </p:nvPr>
        </p:nvSpPr>
        <p:spPr>
          <a:xfrm>
            <a:off x="4572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6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54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49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pic>
        <p:nvPicPr>
          <p:cNvPr descr="" id="550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39240" y="3749760"/>
            <a:ext cx="2459880" cy="1962720"/>
          </a:xfrm>
          <a:prstGeom prst="rect">
            <a:avLst/>
          </a:prstGeom>
        </p:spPr>
      </p:pic>
      <p:pic>
        <p:nvPicPr>
          <p:cNvPr descr="" id="551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30840" y="3749760"/>
            <a:ext cx="2459880" cy="1962720"/>
          </a:xfrm>
          <a:prstGeom prst="rect">
            <a:avLst/>
          </a:prstGeom>
        </p:spPr>
      </p:pic>
    </p:spTree>
  </p:cSld>
</p:sldLayout>
</file>

<file path=ppt/slideLayouts/slideLayout16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</p:spTree>
  </p:cSld>
</p:sldLayout>
</file>

<file path=ppt/slideLayouts/slideLayout17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55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13760" cy="4115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7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5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1376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7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5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63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7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</p:spTree>
  </p:cSld>
</p:sldLayout>
</file>

<file path=ppt/slideLayouts/slideLayout17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13760" cy="5441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7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5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68" name="PlaceHolder 3"/>
          <p:cNvSpPr>
            <a:spLocks noGrp="1"/>
          </p:cNvSpPr>
          <p:nvPr>
            <p:ph type="body"/>
          </p:nvPr>
        </p:nvSpPr>
        <p:spPr>
          <a:xfrm>
            <a:off x="4572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69" name="PlaceHolder 4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7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5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72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73" name="PlaceHolder 4"/>
          <p:cNvSpPr>
            <a:spLocks noGrp="1"/>
          </p:cNvSpPr>
          <p:nvPr>
            <p:ph type="body"/>
          </p:nvPr>
        </p:nvSpPr>
        <p:spPr>
          <a:xfrm>
            <a:off x="46656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7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5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76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77" name="PlaceHolder 4"/>
          <p:cNvSpPr>
            <a:spLocks noGrp="1"/>
          </p:cNvSpPr>
          <p:nvPr>
            <p:ph type="body"/>
          </p:nvPr>
        </p:nvSpPr>
        <p:spPr>
          <a:xfrm>
            <a:off x="457200" y="3749760"/>
            <a:ext cx="821304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7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57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1376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80" name="PlaceHolder 3"/>
          <p:cNvSpPr>
            <a:spLocks noGrp="1"/>
          </p:cNvSpPr>
          <p:nvPr>
            <p:ph type="body"/>
          </p:nvPr>
        </p:nvSpPr>
        <p:spPr>
          <a:xfrm>
            <a:off x="457200" y="3749760"/>
            <a:ext cx="821376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7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58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83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84" name="PlaceHolder 4"/>
          <p:cNvSpPr>
            <a:spLocks noGrp="1"/>
          </p:cNvSpPr>
          <p:nvPr>
            <p:ph type="body"/>
          </p:nvPr>
        </p:nvSpPr>
        <p:spPr>
          <a:xfrm>
            <a:off x="46656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85" name="PlaceHolder 5"/>
          <p:cNvSpPr>
            <a:spLocks noGrp="1"/>
          </p:cNvSpPr>
          <p:nvPr>
            <p:ph type="body"/>
          </p:nvPr>
        </p:nvSpPr>
        <p:spPr>
          <a:xfrm>
            <a:off x="4572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13760" cy="5441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58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88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pic>
        <p:nvPicPr>
          <p:cNvPr descr="" id="589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39240" y="3749760"/>
            <a:ext cx="2459880" cy="1962720"/>
          </a:xfrm>
          <a:prstGeom prst="rect">
            <a:avLst/>
          </a:prstGeom>
        </p:spPr>
      </p:pic>
      <p:pic>
        <p:nvPicPr>
          <p:cNvPr descr="" id="590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30840" y="3749760"/>
            <a:ext cx="2459880" cy="1962720"/>
          </a:xfrm>
          <a:prstGeom prst="rect">
            <a:avLst/>
          </a:prstGeom>
        </p:spPr>
      </p:pic>
    </p:spTree>
  </p:cSld>
</p:sldLayout>
</file>

<file path=ppt/slideLayouts/slideLayout18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8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59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13760" cy="4115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60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1376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8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2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60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604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8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</p:spTree>
  </p:cSld>
</p:sldLayout>
</file>

<file path=ppt/slideLayouts/slideLayout18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13760" cy="5441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60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609" name="PlaceHolder 3"/>
          <p:cNvSpPr>
            <a:spLocks noGrp="1"/>
          </p:cNvSpPr>
          <p:nvPr>
            <p:ph type="body"/>
          </p:nvPr>
        </p:nvSpPr>
        <p:spPr>
          <a:xfrm>
            <a:off x="4572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610" name="PlaceHolder 4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8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61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613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614" name="PlaceHolder 4"/>
          <p:cNvSpPr>
            <a:spLocks noGrp="1"/>
          </p:cNvSpPr>
          <p:nvPr>
            <p:ph type="body"/>
          </p:nvPr>
        </p:nvSpPr>
        <p:spPr>
          <a:xfrm>
            <a:off x="46656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8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61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617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618" name="PlaceHolder 4"/>
          <p:cNvSpPr>
            <a:spLocks noGrp="1"/>
          </p:cNvSpPr>
          <p:nvPr>
            <p:ph type="body"/>
          </p:nvPr>
        </p:nvSpPr>
        <p:spPr>
          <a:xfrm>
            <a:off x="457200" y="3749760"/>
            <a:ext cx="821304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572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9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9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62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1376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621" name="PlaceHolder 3"/>
          <p:cNvSpPr>
            <a:spLocks noGrp="1"/>
          </p:cNvSpPr>
          <p:nvPr>
            <p:ph type="body"/>
          </p:nvPr>
        </p:nvSpPr>
        <p:spPr>
          <a:xfrm>
            <a:off x="457200" y="3749760"/>
            <a:ext cx="821376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9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6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624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625" name="PlaceHolder 4"/>
          <p:cNvSpPr>
            <a:spLocks noGrp="1"/>
          </p:cNvSpPr>
          <p:nvPr>
            <p:ph type="body"/>
          </p:nvPr>
        </p:nvSpPr>
        <p:spPr>
          <a:xfrm>
            <a:off x="46656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626" name="PlaceHolder 5"/>
          <p:cNvSpPr>
            <a:spLocks noGrp="1"/>
          </p:cNvSpPr>
          <p:nvPr>
            <p:ph type="body"/>
          </p:nvPr>
        </p:nvSpPr>
        <p:spPr>
          <a:xfrm>
            <a:off x="4572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9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62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629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pic>
        <p:nvPicPr>
          <p:cNvPr descr="" id="630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39240" y="3749760"/>
            <a:ext cx="2459880" cy="1962720"/>
          </a:xfrm>
          <a:prstGeom prst="rect">
            <a:avLst/>
          </a:prstGeom>
        </p:spPr>
      </p:pic>
      <p:pic>
        <p:nvPicPr>
          <p:cNvPr descr="" id="631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30840" y="3749760"/>
            <a:ext cx="2459880" cy="1962720"/>
          </a:xfrm>
          <a:prstGeom prst="rect">
            <a:avLst/>
          </a:prstGeom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13760" cy="4115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656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749760"/>
            <a:ext cx="821304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1376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57200" y="3749760"/>
            <a:ext cx="821376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6656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572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pic>
        <p:nvPicPr>
          <p:cNvPr descr="" id="79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39240" y="3749760"/>
            <a:ext cx="2459880" cy="1962720"/>
          </a:xfrm>
          <a:prstGeom prst="rect">
            <a:avLst/>
          </a:prstGeom>
        </p:spPr>
      </p:pic>
      <p:pic>
        <p:nvPicPr>
          <p:cNvPr descr="" id="80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30840" y="3749760"/>
            <a:ext cx="2459880" cy="1962720"/>
          </a:xfrm>
          <a:prstGeom prst="rect">
            <a:avLst/>
          </a:prstGeom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90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13760" cy="4115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1376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1376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13760" cy="5441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4572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6656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457200" y="3749760"/>
            <a:ext cx="821304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1376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57200" y="3749760"/>
            <a:ext cx="821376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46656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4572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pic>
        <p:nvPicPr>
          <p:cNvPr descr="" id="121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39240" y="3749760"/>
            <a:ext cx="2459880" cy="1962720"/>
          </a:xfrm>
          <a:prstGeom prst="rect">
            <a:avLst/>
          </a:prstGeom>
        </p:spPr>
      </p:pic>
      <p:pic>
        <p:nvPicPr>
          <p:cNvPr descr="" id="122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30840" y="3749760"/>
            <a:ext cx="2459880" cy="1962720"/>
          </a:xfrm>
          <a:prstGeom prst="rect">
            <a:avLst/>
          </a:prstGeom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2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13760" cy="4115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1376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13760" cy="5441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4572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46656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457200" y="3749760"/>
            <a:ext cx="821304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1376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57200" y="3749760"/>
            <a:ext cx="821376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46656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56" name="PlaceHolder 5"/>
          <p:cNvSpPr>
            <a:spLocks noGrp="1"/>
          </p:cNvSpPr>
          <p:nvPr>
            <p:ph type="body"/>
          </p:nvPr>
        </p:nvSpPr>
        <p:spPr>
          <a:xfrm>
            <a:off x="4572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pic>
        <p:nvPicPr>
          <p:cNvPr descr="" id="160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39240" y="3749760"/>
            <a:ext cx="2459880" cy="1962720"/>
          </a:xfrm>
          <a:prstGeom prst="rect">
            <a:avLst/>
          </a:prstGeom>
        </p:spPr>
      </p:pic>
      <p:pic>
        <p:nvPicPr>
          <p:cNvPr descr="" id="161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30840" y="3749760"/>
            <a:ext cx="2459880" cy="1962720"/>
          </a:xfrm>
          <a:prstGeom prst="rect">
            <a:avLst/>
          </a:prstGeom>
        </p:spPr>
      </p:pic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6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13760" cy="4115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1376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13760" cy="5441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4572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79" name="PlaceHolder 4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82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83" name="PlaceHolder 4"/>
          <p:cNvSpPr>
            <a:spLocks noGrp="1"/>
          </p:cNvSpPr>
          <p:nvPr>
            <p:ph type="body"/>
          </p:nvPr>
        </p:nvSpPr>
        <p:spPr>
          <a:xfrm>
            <a:off x="46656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8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86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87" name="PlaceHolder 4"/>
          <p:cNvSpPr>
            <a:spLocks noGrp="1"/>
          </p:cNvSpPr>
          <p:nvPr>
            <p:ph type="body"/>
          </p:nvPr>
        </p:nvSpPr>
        <p:spPr>
          <a:xfrm>
            <a:off x="457200" y="3749760"/>
            <a:ext cx="821304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1376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90" name="PlaceHolder 3"/>
          <p:cNvSpPr>
            <a:spLocks noGrp="1"/>
          </p:cNvSpPr>
          <p:nvPr>
            <p:ph type="body"/>
          </p:nvPr>
        </p:nvSpPr>
        <p:spPr>
          <a:xfrm>
            <a:off x="457200" y="3749760"/>
            <a:ext cx="821376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94" name="PlaceHolder 4"/>
          <p:cNvSpPr>
            <a:spLocks noGrp="1"/>
          </p:cNvSpPr>
          <p:nvPr>
            <p:ph type="body"/>
          </p:nvPr>
        </p:nvSpPr>
        <p:spPr>
          <a:xfrm>
            <a:off x="46656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95" name="PlaceHolder 5"/>
          <p:cNvSpPr>
            <a:spLocks noGrp="1"/>
          </p:cNvSpPr>
          <p:nvPr>
            <p:ph type="body"/>
          </p:nvPr>
        </p:nvSpPr>
        <p:spPr>
          <a:xfrm>
            <a:off x="4572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13760" cy="5441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9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98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pic>
        <p:nvPicPr>
          <p:cNvPr descr="" id="199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39240" y="3749760"/>
            <a:ext cx="2459880" cy="1962720"/>
          </a:xfrm>
          <a:prstGeom prst="rect">
            <a:avLst/>
          </a:prstGeom>
        </p:spPr>
      </p:pic>
      <p:pic>
        <p:nvPicPr>
          <p:cNvPr descr="" id="200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30840" y="3749760"/>
            <a:ext cx="2459880" cy="1962720"/>
          </a:xfrm>
          <a:prstGeom prst="rect">
            <a:avLst/>
          </a:prstGeom>
        </p:spPr>
      </p:pic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0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13760" cy="4115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1376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12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13760" cy="5441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1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17" name="PlaceHolder 3"/>
          <p:cNvSpPr>
            <a:spLocks noGrp="1"/>
          </p:cNvSpPr>
          <p:nvPr>
            <p:ph type="body"/>
          </p:nvPr>
        </p:nvSpPr>
        <p:spPr>
          <a:xfrm>
            <a:off x="4572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18" name="PlaceHolder 4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21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22" name="PlaceHolder 4"/>
          <p:cNvSpPr>
            <a:spLocks noGrp="1"/>
          </p:cNvSpPr>
          <p:nvPr>
            <p:ph type="body"/>
          </p:nvPr>
        </p:nvSpPr>
        <p:spPr>
          <a:xfrm>
            <a:off x="46656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2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25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26" name="PlaceHolder 4"/>
          <p:cNvSpPr>
            <a:spLocks noGrp="1"/>
          </p:cNvSpPr>
          <p:nvPr>
            <p:ph type="body"/>
          </p:nvPr>
        </p:nvSpPr>
        <p:spPr>
          <a:xfrm>
            <a:off x="457200" y="3749760"/>
            <a:ext cx="821304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2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1376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29" name="PlaceHolder 3"/>
          <p:cNvSpPr>
            <a:spLocks noGrp="1"/>
          </p:cNvSpPr>
          <p:nvPr>
            <p:ph type="body"/>
          </p:nvPr>
        </p:nvSpPr>
        <p:spPr>
          <a:xfrm>
            <a:off x="457200" y="3749760"/>
            <a:ext cx="821376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3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32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33" name="PlaceHolder 4"/>
          <p:cNvSpPr>
            <a:spLocks noGrp="1"/>
          </p:cNvSpPr>
          <p:nvPr>
            <p:ph type="body"/>
          </p:nvPr>
        </p:nvSpPr>
        <p:spPr>
          <a:xfrm>
            <a:off x="46656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34" name="PlaceHolder 5"/>
          <p:cNvSpPr>
            <a:spLocks noGrp="1"/>
          </p:cNvSpPr>
          <p:nvPr>
            <p:ph type="body"/>
          </p:nvPr>
        </p:nvSpPr>
        <p:spPr>
          <a:xfrm>
            <a:off x="4572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3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37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pic>
        <p:nvPicPr>
          <p:cNvPr descr="" id="238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39240" y="3749760"/>
            <a:ext cx="2459880" cy="1962720"/>
          </a:xfrm>
          <a:prstGeom prst="rect">
            <a:avLst/>
          </a:prstGeom>
        </p:spPr>
      </p:pic>
      <p:pic>
        <p:nvPicPr>
          <p:cNvPr descr="" id="239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30840" y="3749760"/>
            <a:ext cx="2459880" cy="1962720"/>
          </a:xfrm>
          <a:prstGeom prst="rect">
            <a:avLst/>
          </a:prstGeom>
        </p:spPr>
      </p:pic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4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13760" cy="4115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4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1376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51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13760" cy="5441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56" name="PlaceHolder 3"/>
          <p:cNvSpPr>
            <a:spLocks noGrp="1"/>
          </p:cNvSpPr>
          <p:nvPr>
            <p:ph type="body"/>
          </p:nvPr>
        </p:nvSpPr>
        <p:spPr>
          <a:xfrm>
            <a:off x="4572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57" name="PlaceHolder 4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656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5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60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61" name="PlaceHolder 4"/>
          <p:cNvSpPr>
            <a:spLocks noGrp="1"/>
          </p:cNvSpPr>
          <p:nvPr>
            <p:ph type="body"/>
          </p:nvPr>
        </p:nvSpPr>
        <p:spPr>
          <a:xfrm>
            <a:off x="46656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64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65" name="PlaceHolder 4"/>
          <p:cNvSpPr>
            <a:spLocks noGrp="1"/>
          </p:cNvSpPr>
          <p:nvPr>
            <p:ph type="body"/>
          </p:nvPr>
        </p:nvSpPr>
        <p:spPr>
          <a:xfrm>
            <a:off x="457200" y="3749760"/>
            <a:ext cx="821304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6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1376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68" name="PlaceHolder 3"/>
          <p:cNvSpPr>
            <a:spLocks noGrp="1"/>
          </p:cNvSpPr>
          <p:nvPr>
            <p:ph type="body"/>
          </p:nvPr>
        </p:nvSpPr>
        <p:spPr>
          <a:xfrm>
            <a:off x="457200" y="3749760"/>
            <a:ext cx="821376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7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71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72" name="PlaceHolder 4"/>
          <p:cNvSpPr>
            <a:spLocks noGrp="1"/>
          </p:cNvSpPr>
          <p:nvPr>
            <p:ph type="body"/>
          </p:nvPr>
        </p:nvSpPr>
        <p:spPr>
          <a:xfrm>
            <a:off x="46656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73" name="PlaceHolder 5"/>
          <p:cNvSpPr>
            <a:spLocks noGrp="1"/>
          </p:cNvSpPr>
          <p:nvPr>
            <p:ph type="body"/>
          </p:nvPr>
        </p:nvSpPr>
        <p:spPr>
          <a:xfrm>
            <a:off x="4572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76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pic>
        <p:nvPicPr>
          <p:cNvPr descr="" id="27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39240" y="3749760"/>
            <a:ext cx="2459880" cy="1962720"/>
          </a:xfrm>
          <a:prstGeom prst="rect">
            <a:avLst/>
          </a:prstGeom>
        </p:spPr>
      </p:pic>
      <p:pic>
        <p:nvPicPr>
          <p:cNvPr descr="" id="27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30840" y="3749760"/>
            <a:ext cx="2459880" cy="1962720"/>
          </a:xfrm>
          <a:prstGeom prst="rect">
            <a:avLst/>
          </a:prstGeom>
        </p:spPr>
      </p:pic>
    </p:spTree>
  </p:cSld>
</p:sldLayout>
</file>

<file path=ppt/slideLayouts/slideLayout8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8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8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13760" cy="4115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8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8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1376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8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8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90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8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749760"/>
            <a:ext cx="821304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9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13760" cy="54410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9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9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95" name="PlaceHolder 3"/>
          <p:cNvSpPr>
            <a:spLocks noGrp="1"/>
          </p:cNvSpPr>
          <p:nvPr>
            <p:ph type="body"/>
          </p:nvPr>
        </p:nvSpPr>
        <p:spPr>
          <a:xfrm>
            <a:off x="4572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96" name="PlaceHolder 4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9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9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99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00" name="PlaceHolder 4"/>
          <p:cNvSpPr>
            <a:spLocks noGrp="1"/>
          </p:cNvSpPr>
          <p:nvPr>
            <p:ph type="body"/>
          </p:nvPr>
        </p:nvSpPr>
        <p:spPr>
          <a:xfrm>
            <a:off x="46656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9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30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03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04" name="PlaceHolder 4"/>
          <p:cNvSpPr>
            <a:spLocks noGrp="1"/>
          </p:cNvSpPr>
          <p:nvPr>
            <p:ph type="body"/>
          </p:nvPr>
        </p:nvSpPr>
        <p:spPr>
          <a:xfrm>
            <a:off x="457200" y="3749760"/>
            <a:ext cx="821304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9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30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1376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07" name="PlaceHolder 3"/>
          <p:cNvSpPr>
            <a:spLocks noGrp="1"/>
          </p:cNvSpPr>
          <p:nvPr>
            <p:ph type="body"/>
          </p:nvPr>
        </p:nvSpPr>
        <p:spPr>
          <a:xfrm>
            <a:off x="457200" y="3749760"/>
            <a:ext cx="821376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9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30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10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11" name="PlaceHolder 4"/>
          <p:cNvSpPr>
            <a:spLocks noGrp="1"/>
          </p:cNvSpPr>
          <p:nvPr>
            <p:ph type="body"/>
          </p:nvPr>
        </p:nvSpPr>
        <p:spPr>
          <a:xfrm>
            <a:off x="46656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12" name="PlaceHolder 5"/>
          <p:cNvSpPr>
            <a:spLocks noGrp="1"/>
          </p:cNvSpPr>
          <p:nvPr>
            <p:ph type="body"/>
          </p:nvPr>
        </p:nvSpPr>
        <p:spPr>
          <a:xfrm>
            <a:off x="457200" y="374976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9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31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15" name="PlaceHolder 3"/>
          <p:cNvSpPr>
            <a:spLocks noGrp="1"/>
          </p:cNvSpPr>
          <p:nvPr>
            <p:ph type="body"/>
          </p:nvPr>
        </p:nvSpPr>
        <p:spPr>
          <a:xfrm>
            <a:off x="4665600" y="1600200"/>
            <a:ext cx="4007880" cy="196272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pic>
        <p:nvPicPr>
          <p:cNvPr descr="" id="31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439240" y="3749760"/>
            <a:ext cx="2459880" cy="1962720"/>
          </a:xfrm>
          <a:prstGeom prst="rect">
            <a:avLst/>
          </a:prstGeom>
        </p:spPr>
      </p:pic>
      <p:pic>
        <p:nvPicPr>
          <p:cNvPr descr="" id="317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230840" y="3749760"/>
            <a:ext cx="2459880" cy="1962720"/>
          </a:xfrm>
          <a:prstGeom prst="rect">
            <a:avLst/>
          </a:prstGeom>
        </p:spPr>
      </p:pic>
    </p:spTree>
  </p:cSld>
</p:sldLayout>
</file>

<file path=ppt/slideLayouts/slideLayout9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9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324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13760" cy="41155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9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PlaceHolder 1"/>
          <p:cNvSpPr>
            <a:spLocks noGrp="1"/>
          </p:cNvSpPr>
          <p:nvPr>
            <p:ph type="title"/>
          </p:nvPr>
        </p:nvSpPr>
        <p:spPr>
          <a:xfrm>
            <a:off x="457200" y="227520"/>
            <a:ext cx="8213760" cy="12214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32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13760" cy="411516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09.xml"/><Relationship Id="rId3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4.xml"/><Relationship Id="rId8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18.xml"/><Relationship Id="rId12" Type="http://schemas.openxmlformats.org/officeDocument/2006/relationships/slideLayout" Target="../slideLayouts/slideLayout119.xml"/><Relationship Id="rId13" Type="http://schemas.openxmlformats.org/officeDocument/2006/relationships/slideLayout" Target="../slideLayouts/slideLayout12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21.xml"/><Relationship Id="rId3" Type="http://schemas.openxmlformats.org/officeDocument/2006/relationships/slideLayout" Target="../slideLayouts/slideLayout122.xml"/><Relationship Id="rId4" Type="http://schemas.openxmlformats.org/officeDocument/2006/relationships/slideLayout" Target="../slideLayouts/slideLayout123.xml"/><Relationship Id="rId5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6.xml"/><Relationship Id="rId8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28.xml"/><Relationship Id="rId10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0.xml"/><Relationship Id="rId12" Type="http://schemas.openxmlformats.org/officeDocument/2006/relationships/slideLayout" Target="../slideLayouts/slideLayout131.xml"/><Relationship Id="rId13" Type="http://schemas.openxmlformats.org/officeDocument/2006/relationships/slideLayout" Target="../slideLayouts/slideLayout132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33.xml"/><Relationship Id="rId3" Type="http://schemas.openxmlformats.org/officeDocument/2006/relationships/slideLayout" Target="../slideLayouts/slideLayout134.xml"/><Relationship Id="rId4" Type="http://schemas.openxmlformats.org/officeDocument/2006/relationships/slideLayout" Target="../slideLayouts/slideLayout135.xml"/><Relationship Id="rId5" Type="http://schemas.openxmlformats.org/officeDocument/2006/relationships/slideLayout" Target="../slideLayouts/slideLayout136.xml"/><Relationship Id="rId6" Type="http://schemas.openxmlformats.org/officeDocument/2006/relationships/slideLayout" Target="../slideLayouts/slideLayout137.xml"/><Relationship Id="rId7" Type="http://schemas.openxmlformats.org/officeDocument/2006/relationships/slideLayout" Target="../slideLayouts/slideLayout138.xml"/><Relationship Id="rId8" Type="http://schemas.openxmlformats.org/officeDocument/2006/relationships/slideLayout" Target="../slideLayouts/slideLayout139.xml"/><Relationship Id="rId9" Type="http://schemas.openxmlformats.org/officeDocument/2006/relationships/slideLayout" Target="../slideLayouts/slideLayout140.xml"/><Relationship Id="rId10" Type="http://schemas.openxmlformats.org/officeDocument/2006/relationships/slideLayout" Target="../slideLayouts/slideLayout141.xml"/><Relationship Id="rId11" Type="http://schemas.openxmlformats.org/officeDocument/2006/relationships/slideLayout" Target="../slideLayouts/slideLayout142.xml"/><Relationship Id="rId12" Type="http://schemas.openxmlformats.org/officeDocument/2006/relationships/slideLayout" Target="../slideLayouts/slideLayout143.xml"/><Relationship Id="rId13" Type="http://schemas.openxmlformats.org/officeDocument/2006/relationships/slideLayout" Target="../slideLayouts/slideLayout144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slideLayout" Target="../slideLayouts/slideLayout145.xml"/><Relationship Id="rId3" Type="http://schemas.openxmlformats.org/officeDocument/2006/relationships/slideLayout" Target="../slideLayouts/slideLayout146.xml"/><Relationship Id="rId4" Type="http://schemas.openxmlformats.org/officeDocument/2006/relationships/slideLayout" Target="../slideLayouts/slideLayout147.xml"/><Relationship Id="rId5" Type="http://schemas.openxmlformats.org/officeDocument/2006/relationships/slideLayout" Target="../slideLayouts/slideLayout148.xml"/><Relationship Id="rId6" Type="http://schemas.openxmlformats.org/officeDocument/2006/relationships/slideLayout" Target="../slideLayouts/slideLayout149.xml"/><Relationship Id="rId7" Type="http://schemas.openxmlformats.org/officeDocument/2006/relationships/slideLayout" Target="../slideLayouts/slideLayout150.xml"/><Relationship Id="rId8" Type="http://schemas.openxmlformats.org/officeDocument/2006/relationships/slideLayout" Target="../slideLayouts/slideLayout151.xml"/><Relationship Id="rId9" Type="http://schemas.openxmlformats.org/officeDocument/2006/relationships/slideLayout" Target="../slideLayouts/slideLayout152.xml"/><Relationship Id="rId10" Type="http://schemas.openxmlformats.org/officeDocument/2006/relationships/slideLayout" Target="../slideLayouts/slideLayout153.xml"/><Relationship Id="rId11" Type="http://schemas.openxmlformats.org/officeDocument/2006/relationships/slideLayout" Target="../slideLayouts/slideLayout154.xml"/><Relationship Id="rId12" Type="http://schemas.openxmlformats.org/officeDocument/2006/relationships/slideLayout" Target="../slideLayouts/slideLayout155.xml"/><Relationship Id="rId13" Type="http://schemas.openxmlformats.org/officeDocument/2006/relationships/slideLayout" Target="../slideLayouts/slideLayout156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slideLayout" Target="../slideLayouts/slideLayout157.xml"/><Relationship Id="rId3" Type="http://schemas.openxmlformats.org/officeDocument/2006/relationships/slideLayout" Target="../slideLayouts/slideLayout158.xml"/><Relationship Id="rId4" Type="http://schemas.openxmlformats.org/officeDocument/2006/relationships/slideLayout" Target="../slideLayouts/slideLayout159.xml"/><Relationship Id="rId5" Type="http://schemas.openxmlformats.org/officeDocument/2006/relationships/slideLayout" Target="../slideLayouts/slideLayout160.xml"/><Relationship Id="rId6" Type="http://schemas.openxmlformats.org/officeDocument/2006/relationships/slideLayout" Target="../slideLayouts/slideLayout161.xml"/><Relationship Id="rId7" Type="http://schemas.openxmlformats.org/officeDocument/2006/relationships/slideLayout" Target="../slideLayouts/slideLayout162.xml"/><Relationship Id="rId8" Type="http://schemas.openxmlformats.org/officeDocument/2006/relationships/slideLayout" Target="../slideLayouts/slideLayout163.xml"/><Relationship Id="rId9" Type="http://schemas.openxmlformats.org/officeDocument/2006/relationships/slideLayout" Target="../slideLayouts/slideLayout164.xml"/><Relationship Id="rId10" Type="http://schemas.openxmlformats.org/officeDocument/2006/relationships/slideLayout" Target="../slideLayouts/slideLayout165.xml"/><Relationship Id="rId11" Type="http://schemas.openxmlformats.org/officeDocument/2006/relationships/slideLayout" Target="../slideLayouts/slideLayout166.xml"/><Relationship Id="rId12" Type="http://schemas.openxmlformats.org/officeDocument/2006/relationships/slideLayout" Target="../slideLayouts/slideLayout167.xml"/><Relationship Id="rId13" Type="http://schemas.openxmlformats.org/officeDocument/2006/relationships/slideLayout" Target="../slideLayouts/slideLayout168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slideLayout" Target="../slideLayouts/slideLayout169.xml"/><Relationship Id="rId3" Type="http://schemas.openxmlformats.org/officeDocument/2006/relationships/slideLayout" Target="../slideLayouts/slideLayout170.xml"/><Relationship Id="rId4" Type="http://schemas.openxmlformats.org/officeDocument/2006/relationships/slideLayout" Target="../slideLayouts/slideLayout171.xml"/><Relationship Id="rId5" Type="http://schemas.openxmlformats.org/officeDocument/2006/relationships/slideLayout" Target="../slideLayouts/slideLayout172.xml"/><Relationship Id="rId6" Type="http://schemas.openxmlformats.org/officeDocument/2006/relationships/slideLayout" Target="../slideLayouts/slideLayout173.xml"/><Relationship Id="rId7" Type="http://schemas.openxmlformats.org/officeDocument/2006/relationships/slideLayout" Target="../slideLayouts/slideLayout174.xml"/><Relationship Id="rId8" Type="http://schemas.openxmlformats.org/officeDocument/2006/relationships/slideLayout" Target="../slideLayouts/slideLayout175.xml"/><Relationship Id="rId9" Type="http://schemas.openxmlformats.org/officeDocument/2006/relationships/slideLayout" Target="../slideLayouts/slideLayout176.xml"/><Relationship Id="rId10" Type="http://schemas.openxmlformats.org/officeDocument/2006/relationships/slideLayout" Target="../slideLayouts/slideLayout177.xml"/><Relationship Id="rId11" Type="http://schemas.openxmlformats.org/officeDocument/2006/relationships/slideLayout" Target="../slideLayouts/slideLayout178.xml"/><Relationship Id="rId12" Type="http://schemas.openxmlformats.org/officeDocument/2006/relationships/slideLayout" Target="../slideLayouts/slideLayout179.xml"/><Relationship Id="rId13" Type="http://schemas.openxmlformats.org/officeDocument/2006/relationships/slideLayout" Target="../slideLayouts/slideLayout180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16.xml"/><Relationship Id="rId2" Type="http://schemas.openxmlformats.org/officeDocument/2006/relationships/slideLayout" Target="../slideLayouts/slideLayout181.xml"/><Relationship Id="rId3" Type="http://schemas.openxmlformats.org/officeDocument/2006/relationships/slideLayout" Target="../slideLayouts/slideLayout182.xml"/><Relationship Id="rId4" Type="http://schemas.openxmlformats.org/officeDocument/2006/relationships/slideLayout" Target="../slideLayouts/slideLayout183.xml"/><Relationship Id="rId5" Type="http://schemas.openxmlformats.org/officeDocument/2006/relationships/slideLayout" Target="../slideLayouts/slideLayout184.xml"/><Relationship Id="rId6" Type="http://schemas.openxmlformats.org/officeDocument/2006/relationships/slideLayout" Target="../slideLayouts/slideLayout185.xml"/><Relationship Id="rId7" Type="http://schemas.openxmlformats.org/officeDocument/2006/relationships/slideLayout" Target="../slideLayouts/slideLayout186.xml"/><Relationship Id="rId8" Type="http://schemas.openxmlformats.org/officeDocument/2006/relationships/slideLayout" Target="../slideLayouts/slideLayout187.xml"/><Relationship Id="rId9" Type="http://schemas.openxmlformats.org/officeDocument/2006/relationships/slideLayout" Target="../slideLayouts/slideLayout188.xml"/><Relationship Id="rId10" Type="http://schemas.openxmlformats.org/officeDocument/2006/relationships/slideLayout" Target="../slideLayouts/slideLayout189.xml"/><Relationship Id="rId11" Type="http://schemas.openxmlformats.org/officeDocument/2006/relationships/slideLayout" Target="../slideLayouts/slideLayout190.xml"/><Relationship Id="rId12" Type="http://schemas.openxmlformats.org/officeDocument/2006/relationships/slideLayout" Target="../slideLayouts/slideLayout191.xml"/><Relationship Id="rId13" Type="http://schemas.openxmlformats.org/officeDocument/2006/relationships/slideLayout" Target="../slideLayouts/slideLayout19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3" Type="http://schemas.openxmlformats.org/officeDocument/2006/relationships/slideLayout" Target="../slideLayouts/slideLayout50.xml"/><Relationship Id="rId4" Type="http://schemas.openxmlformats.org/officeDocument/2006/relationships/slideLayout" Target="../slideLayouts/slideLayout51.xml"/><Relationship Id="rId5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4.xml"/><Relationship Id="rId8" Type="http://schemas.openxmlformats.org/officeDocument/2006/relationships/slideLayout" Target="../slideLayouts/slideLayout55.xml"/><Relationship Id="rId9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61.xml"/><Relationship Id="rId3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6.xml"/><Relationship Id="rId8" Type="http://schemas.openxmlformats.org/officeDocument/2006/relationships/slideLayout" Target="../slideLayouts/slideLayout67.xml"/><Relationship Id="rId9" Type="http://schemas.openxmlformats.org/officeDocument/2006/relationships/slideLayout" Target="../slideLayouts/slideLayout68.xml"/><Relationship Id="rId10" Type="http://schemas.openxmlformats.org/officeDocument/2006/relationships/slideLayout" Target="../slideLayouts/slideLayout69.xml"/><Relationship Id="rId11" Type="http://schemas.openxmlformats.org/officeDocument/2006/relationships/slideLayout" Target="../slideLayouts/slideLayout70.xml"/><Relationship Id="rId12" Type="http://schemas.openxmlformats.org/officeDocument/2006/relationships/slideLayout" Target="../slideLayouts/slideLayout71.xml"/><Relationship Id="rId13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73.xml"/><Relationship Id="rId3" Type="http://schemas.openxmlformats.org/officeDocument/2006/relationships/slideLayout" Target="../slideLayouts/slideLayout74.xml"/><Relationship Id="rId4" Type="http://schemas.openxmlformats.org/officeDocument/2006/relationships/slideLayout" Target="../slideLayouts/slideLayout75.xml"/><Relationship Id="rId5" Type="http://schemas.openxmlformats.org/officeDocument/2006/relationships/slideLayout" Target="../slideLayouts/slideLayout76.xml"/><Relationship Id="rId6" Type="http://schemas.openxmlformats.org/officeDocument/2006/relationships/slideLayout" Target="../slideLayouts/slideLayout77.xml"/><Relationship Id="rId7" Type="http://schemas.openxmlformats.org/officeDocument/2006/relationships/slideLayout" Target="../slideLayouts/slideLayout78.xml"/><Relationship Id="rId8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0.xml"/><Relationship Id="rId10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4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6.xml"/><Relationship Id="rId4" Type="http://schemas.openxmlformats.org/officeDocument/2006/relationships/slideLayout" Target="../slideLayouts/slideLayout87.xml"/><Relationship Id="rId5" Type="http://schemas.openxmlformats.org/officeDocument/2006/relationships/slideLayout" Target="../slideLayouts/slideLayout88.xml"/><Relationship Id="rId6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0.xml"/><Relationship Id="rId8" Type="http://schemas.openxmlformats.org/officeDocument/2006/relationships/slideLayout" Target="../slideLayouts/slideLayout91.xml"/><Relationship Id="rId9" Type="http://schemas.openxmlformats.org/officeDocument/2006/relationships/slideLayout" Target="../slideLayouts/slideLayout92.xml"/><Relationship Id="rId10" Type="http://schemas.openxmlformats.org/officeDocument/2006/relationships/slideLayout" Target="../slideLayouts/slideLayout93.xml"/><Relationship Id="rId11" Type="http://schemas.openxmlformats.org/officeDocument/2006/relationships/slideLayout" Target="../slideLayouts/slideLayout94.xml"/><Relationship Id="rId12" Type="http://schemas.openxmlformats.org/officeDocument/2006/relationships/slideLayout" Target="../slideLayouts/slideLayout95.xml"/><Relationship Id="rId13" Type="http://schemas.openxmlformats.org/officeDocument/2006/relationships/slideLayout" Target="../slideLayouts/slideLayout96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9.xml"/><Relationship Id="rId5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2.xml"/><Relationship Id="rId8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06.xml"/><Relationship Id="rId12" Type="http://schemas.openxmlformats.org/officeDocument/2006/relationships/slideLayout" Target="../slideLayouts/slideLayout107.xml"/><Relationship Id="rId13" Type="http://schemas.openxmlformats.org/officeDocument/2006/relationships/slideLayout" Target="../slideLayouts/slideLayout10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13760" cy="1127520"/>
          </a:xfrm>
          <a:prstGeom prst="rect">
            <a:avLst/>
          </a:prstGeom>
        </p:spPr>
        <p:txBody>
          <a:bodyPr anchor="ctr" bIns="46800" lIns="90000" rIns="90000" tIns="46800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13760" cy="4115160"/>
          </a:xfrm>
          <a:prstGeom prst="rect">
            <a:avLst/>
          </a:prstGeom>
        </p:spPr>
        <p:txBody>
          <a:bodyPr bIns="46800" lIns="90000" rIns="90000" tIns="46800"/>
          <a:p>
            <a:pPr>
              <a:buFont typeface="Times New Roman"/>
              <a:buChar char="•"/>
            </a:pPr>
            <a:r>
              <a:rPr lang="en-US"/>
              <a:t>Click to edit the outline text format</a:t>
            </a:r>
            <a:endParaRPr/>
          </a:p>
          <a:p>
            <a:pPr lvl="1">
              <a:buFont typeface="Times New Roman"/>
              <a:buChar char="–"/>
            </a:pPr>
            <a:r>
              <a:rPr lang="en-US"/>
              <a:t>Second Outline Level</a:t>
            </a:r>
            <a:endParaRPr/>
          </a:p>
          <a:p>
            <a:pPr lvl="2">
              <a:buFont typeface="Times New Roman"/>
              <a:buChar char="•"/>
            </a:pPr>
            <a:r>
              <a:rPr lang="en-US"/>
              <a:t>Third Outline Level</a:t>
            </a:r>
            <a:endParaRPr/>
          </a:p>
          <a:p>
            <a:pPr lvl="3">
              <a:buFont typeface="Times New Roman"/>
              <a:buChar char="–"/>
            </a:pPr>
            <a:r>
              <a:rPr lang="en-US"/>
              <a:t>Fourth Outline Level</a:t>
            </a:r>
            <a:endParaRPr/>
          </a:p>
          <a:p>
            <a:pPr lvl="4">
              <a:buFont typeface="Times New Roman"/>
              <a:buChar char="»"/>
            </a:pPr>
            <a:r>
              <a:rPr lang="en-US"/>
              <a:t>Fifth Outline Level</a:t>
            </a:r>
            <a:endParaRPr/>
          </a:p>
          <a:p>
            <a:pPr lvl="5">
              <a:buFont typeface="Times New Roman"/>
              <a:buChar char="»"/>
            </a:pPr>
            <a:r>
              <a:rPr lang="en-US"/>
              <a:t>Sixth Outline Level</a:t>
            </a:r>
            <a:endParaRPr/>
          </a:p>
          <a:p>
            <a:pPr lvl="6">
              <a:buFont typeface="Times New Roman"/>
              <a:buChar char="»"/>
            </a:pPr>
            <a:r>
              <a:rPr lang="en-US"/>
              <a:t>Seventh Outline Level</a:t>
            </a:r>
            <a:endParaRPr/>
          </a:p>
        </p:txBody>
      </p:sp>
      <p:sp>
        <p:nvSpPr>
          <p:cNvPr id="2" name="CustomShape 3"/>
          <p:cNvSpPr/>
          <p:nvPr/>
        </p:nvSpPr>
        <p:spPr>
          <a:xfrm>
            <a:off x="457200" y="6245280"/>
            <a:ext cx="2133720" cy="476280"/>
          </a:xfrm>
          <a:prstGeom prst="rect">
            <a:avLst/>
          </a:prstGeom>
          <a:noFill/>
        </p:spPr>
      </p:sp>
      <p:sp>
        <p:nvSpPr>
          <p:cNvPr id="3" name="CustomShape 4"/>
          <p:cNvSpPr/>
          <p:nvPr/>
        </p:nvSpPr>
        <p:spPr>
          <a:xfrm>
            <a:off x="3124080" y="6245280"/>
            <a:ext cx="2895840" cy="476280"/>
          </a:xfrm>
          <a:prstGeom prst="rect">
            <a:avLst/>
          </a:prstGeom>
          <a:noFill/>
        </p:spPr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17880" cy="460800"/>
          </a:xfrm>
          <a:prstGeom prst="rect">
            <a:avLst/>
          </a:prstGeom>
        </p:spPr>
        <p:txBody>
          <a:bodyPr bIns="46800" lIns="90000" rIns="90000" tIns="46800"/>
          <a:p>
            <a:pPr>
              <a:buFont typeface="Times New Roman"/>
              <a:buChar char="•"/>
            </a:pPr>
            <a:fld id="{468905FC-A1A0-45DE-9AAB-711687642B13}" type="slidenum">
              <a:rPr lang="en-US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3120" cy="1136880"/>
          </a:xfrm>
          <a:prstGeom prst="rect">
            <a:avLst/>
          </a:prstGeom>
        </p:spPr>
        <p:txBody>
          <a:bodyPr anchor="ctr" bIns="46800" lIns="90000" rIns="90000" tIns="46800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3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3120" cy="4115160"/>
          </a:xfrm>
          <a:prstGeom prst="rect">
            <a:avLst/>
          </a:prstGeom>
        </p:spPr>
        <p:txBody>
          <a:bodyPr bIns="46800" lIns="90000" rIns="90000" tIns="46800"/>
          <a:p>
            <a:pPr>
              <a:buFont typeface="Times New Roman"/>
              <a:buChar char="•"/>
            </a:pPr>
            <a:r>
              <a:rPr lang="en-US"/>
              <a:t>Click to edit the outline text format</a:t>
            </a:r>
            <a:endParaRPr/>
          </a:p>
          <a:p>
            <a:pPr lvl="1">
              <a:buFont typeface="Times New Roman"/>
              <a:buChar char="–"/>
            </a:pPr>
            <a:r>
              <a:rPr lang="en-US"/>
              <a:t>Second Outline Level</a:t>
            </a:r>
            <a:endParaRPr/>
          </a:p>
          <a:p>
            <a:pPr lvl="2">
              <a:buFont typeface="Times New Roman"/>
              <a:buChar char="•"/>
            </a:pPr>
            <a:r>
              <a:rPr lang="en-US"/>
              <a:t>Third Outline Level</a:t>
            </a:r>
            <a:endParaRPr/>
          </a:p>
          <a:p>
            <a:pPr lvl="3">
              <a:buFont typeface="Times New Roman"/>
              <a:buChar char="–"/>
            </a:pPr>
            <a:r>
              <a:rPr lang="en-US"/>
              <a:t>Fourth Outline Level</a:t>
            </a:r>
            <a:endParaRPr/>
          </a:p>
          <a:p>
            <a:pPr lvl="4">
              <a:buFont typeface="Times New Roman"/>
              <a:buChar char="»"/>
            </a:pPr>
            <a:r>
              <a:rPr lang="en-US"/>
              <a:t>Fifth Outline Level</a:t>
            </a:r>
            <a:endParaRPr/>
          </a:p>
          <a:p>
            <a:pPr lvl="5">
              <a:buFont typeface="Times New Roman"/>
              <a:buChar char="»"/>
            </a:pPr>
            <a:r>
              <a:rPr lang="en-US"/>
              <a:t>Sixth Outline Level</a:t>
            </a:r>
            <a:endParaRPr/>
          </a:p>
          <a:p>
            <a:pPr lvl="6">
              <a:buFont typeface="Times New Roman"/>
              <a:buChar char="»"/>
            </a:pPr>
            <a:r>
              <a:rPr lang="en-US"/>
              <a:t>Seventh Outline Level</a:t>
            </a:r>
            <a:endParaRPr/>
          </a:p>
        </p:txBody>
      </p:sp>
      <p:sp>
        <p:nvSpPr>
          <p:cNvPr id="359" name="PlaceHolder 3"/>
          <p:cNvSpPr>
            <a:spLocks noGrp="1"/>
          </p:cNvSpPr>
          <p:nvPr>
            <p:ph type="dt"/>
          </p:nvPr>
        </p:nvSpPr>
        <p:spPr>
          <a:xfrm>
            <a:off x="456840" y="6356520"/>
            <a:ext cx="2127240" cy="358920"/>
          </a:xfrm>
          <a:prstGeom prst="rect">
            <a:avLst/>
          </a:prstGeom>
        </p:spPr>
        <p:txBody>
          <a:bodyPr anchor="ctr" bIns="46800" lIns="90000" rIns="90000" tIns="46800"/>
          <a:p>
            <a:pPr>
              <a:lnSpc>
                <a:spcPct val="100000"/>
              </a:lnSpc>
              <a:buSzPct val="25000"/>
              <a:buFont typeface="Calibri"/>
              <a:buChar char="•"/>
            </a:pPr>
            <a:r>
              <a:rPr lang="en-US" sz="1200">
                <a:solidFill>
                  <a:srgbClr val="ffffff"/>
                </a:solidFill>
                <a:latin typeface="Calibri"/>
                <a:ea typeface="DejaVu Sans"/>
              </a:rPr>
              <a:t>&lt;date/time&gt;</a:t>
            </a:r>
            <a:endParaRPr/>
          </a:p>
        </p:txBody>
      </p:sp>
      <p:sp>
        <p:nvSpPr>
          <p:cNvPr id="360" name="CustomShape 4"/>
          <p:cNvSpPr/>
          <p:nvPr/>
        </p:nvSpPr>
        <p:spPr>
          <a:xfrm>
            <a:off x="3124080" y="6356520"/>
            <a:ext cx="2895840" cy="365040"/>
          </a:xfrm>
          <a:prstGeom prst="rect">
            <a:avLst/>
          </a:prstGeom>
          <a:noFill/>
        </p:spPr>
      </p:sp>
      <p:sp>
        <p:nvSpPr>
          <p:cNvPr id="361" name="PlaceHolder 5"/>
          <p:cNvSpPr>
            <a:spLocks noGrp="1"/>
          </p:cNvSpPr>
          <p:nvPr>
            <p:ph type="sldNum"/>
          </p:nvPr>
        </p:nvSpPr>
        <p:spPr>
          <a:xfrm>
            <a:off x="6552720" y="6356520"/>
            <a:ext cx="2127240" cy="358920"/>
          </a:xfrm>
          <a:prstGeom prst="rect">
            <a:avLst/>
          </a:prstGeom>
        </p:spPr>
        <p:txBody>
          <a:bodyPr anchor="ctr" bIns="46800" lIns="90000" rIns="90000" tIns="46800"/>
          <a:p>
            <a:pPr algn="r">
              <a:lnSpc>
                <a:spcPct val="100000"/>
              </a:lnSpc>
              <a:buSzPct val="25000"/>
              <a:buFont typeface="Calibri"/>
              <a:buChar char="•"/>
            </a:pPr>
            <a:fld id="{42F65D03-44B4-4F46-9D3C-BEA95E84976C}" type="slidenum">
              <a:rPr lang="en-US" sz="1200">
                <a:solidFill>
                  <a:srgbClr val="ffffff"/>
                </a:solidFill>
                <a:latin typeface="Calibri"/>
                <a:ea typeface="DejaVu Sans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3120" cy="1136880"/>
          </a:xfrm>
          <a:prstGeom prst="rect">
            <a:avLst/>
          </a:prstGeom>
        </p:spPr>
        <p:txBody>
          <a:bodyPr anchor="ctr" bIns="46800" lIns="90000" rIns="90000" tIns="46800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39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3120" cy="4115160"/>
          </a:xfrm>
          <a:prstGeom prst="rect">
            <a:avLst/>
          </a:prstGeom>
        </p:spPr>
        <p:txBody>
          <a:bodyPr bIns="46800" lIns="90000" rIns="90000" tIns="46800"/>
          <a:p>
            <a:pPr>
              <a:buFont typeface="Times New Roman"/>
              <a:buChar char="•"/>
            </a:pPr>
            <a:r>
              <a:rPr lang="en-US"/>
              <a:t>Click to edit the outline text format</a:t>
            </a:r>
            <a:endParaRPr/>
          </a:p>
          <a:p>
            <a:pPr lvl="1">
              <a:buFont typeface="Times New Roman"/>
              <a:buChar char="–"/>
            </a:pPr>
            <a:r>
              <a:rPr lang="en-US"/>
              <a:t>Second Outline Level</a:t>
            </a:r>
            <a:endParaRPr/>
          </a:p>
          <a:p>
            <a:pPr lvl="2">
              <a:buFont typeface="Times New Roman"/>
              <a:buChar char="•"/>
            </a:pPr>
            <a:r>
              <a:rPr lang="en-US"/>
              <a:t>Third Outline Level</a:t>
            </a:r>
            <a:endParaRPr/>
          </a:p>
          <a:p>
            <a:pPr lvl="3">
              <a:buFont typeface="Times New Roman"/>
              <a:buChar char="–"/>
            </a:pPr>
            <a:r>
              <a:rPr lang="en-US"/>
              <a:t>Fourth Outline Level</a:t>
            </a:r>
            <a:endParaRPr/>
          </a:p>
          <a:p>
            <a:pPr lvl="4">
              <a:buFont typeface="Times New Roman"/>
              <a:buChar char="»"/>
            </a:pPr>
            <a:r>
              <a:rPr lang="en-US"/>
              <a:t>Fifth Outline Level</a:t>
            </a:r>
            <a:endParaRPr/>
          </a:p>
          <a:p>
            <a:pPr lvl="5">
              <a:buFont typeface="Times New Roman"/>
              <a:buChar char="»"/>
            </a:pPr>
            <a:r>
              <a:rPr lang="en-US"/>
              <a:t>Sixth Outline Level</a:t>
            </a:r>
            <a:endParaRPr/>
          </a:p>
          <a:p>
            <a:pPr lvl="6">
              <a:buFont typeface="Times New Roman"/>
              <a:buChar char="»"/>
            </a:pPr>
            <a:r>
              <a:rPr lang="en-US"/>
              <a:t>Seventh Outline Level</a:t>
            </a:r>
            <a:endParaRPr/>
          </a:p>
        </p:txBody>
      </p:sp>
      <p:sp>
        <p:nvSpPr>
          <p:cNvPr id="398" name="PlaceHolder 3"/>
          <p:cNvSpPr>
            <a:spLocks noGrp="1"/>
          </p:cNvSpPr>
          <p:nvPr>
            <p:ph type="dt"/>
          </p:nvPr>
        </p:nvSpPr>
        <p:spPr>
          <a:xfrm>
            <a:off x="456840" y="6356520"/>
            <a:ext cx="2127240" cy="358920"/>
          </a:xfrm>
          <a:prstGeom prst="rect">
            <a:avLst/>
          </a:prstGeom>
        </p:spPr>
        <p:txBody>
          <a:bodyPr anchor="ctr" bIns="46800" lIns="90000" rIns="90000" tIns="46800"/>
          <a:p>
            <a:pPr>
              <a:lnSpc>
                <a:spcPct val="100000"/>
              </a:lnSpc>
              <a:buSzPct val="25000"/>
              <a:buFont typeface="Calibri"/>
              <a:buChar char="•"/>
            </a:pPr>
            <a:r>
              <a:rPr lang="en-US" sz="1200">
                <a:solidFill>
                  <a:srgbClr val="ffffff"/>
                </a:solidFill>
                <a:latin typeface="Calibri"/>
                <a:ea typeface="DejaVu Sans"/>
              </a:rPr>
              <a:t>&lt;date/time&gt;</a:t>
            </a:r>
            <a:endParaRPr/>
          </a:p>
        </p:txBody>
      </p:sp>
      <p:sp>
        <p:nvSpPr>
          <p:cNvPr id="399" name="CustomShape 4"/>
          <p:cNvSpPr/>
          <p:nvPr/>
        </p:nvSpPr>
        <p:spPr>
          <a:xfrm>
            <a:off x="3124080" y="6356520"/>
            <a:ext cx="2895840" cy="365040"/>
          </a:xfrm>
          <a:prstGeom prst="rect">
            <a:avLst/>
          </a:prstGeom>
          <a:noFill/>
        </p:spPr>
      </p:sp>
      <p:sp>
        <p:nvSpPr>
          <p:cNvPr id="400" name="PlaceHolder 5"/>
          <p:cNvSpPr>
            <a:spLocks noGrp="1"/>
          </p:cNvSpPr>
          <p:nvPr>
            <p:ph type="sldNum"/>
          </p:nvPr>
        </p:nvSpPr>
        <p:spPr>
          <a:xfrm>
            <a:off x="6552720" y="6356520"/>
            <a:ext cx="2127240" cy="358920"/>
          </a:xfrm>
          <a:prstGeom prst="rect">
            <a:avLst/>
          </a:prstGeom>
        </p:spPr>
        <p:txBody>
          <a:bodyPr anchor="ctr" bIns="46800" lIns="90000" rIns="90000" tIns="46800"/>
          <a:p>
            <a:pPr algn="r">
              <a:lnSpc>
                <a:spcPct val="100000"/>
              </a:lnSpc>
              <a:buSzPct val="25000"/>
              <a:buFont typeface="Calibri"/>
              <a:buChar char="•"/>
            </a:pPr>
            <a:fld id="{73133E55-EBAF-4E6B-A015-459EACD2EB26}" type="slidenum">
              <a:rPr lang="en-US" sz="1200">
                <a:solidFill>
                  <a:srgbClr val="ffffff"/>
                </a:solidFill>
                <a:latin typeface="Calibri"/>
                <a:ea typeface="DejaVu Sans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  <p:sldLayoutId id="2147483790" r:id="rId13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3120" cy="1136880"/>
          </a:xfrm>
          <a:prstGeom prst="rect">
            <a:avLst/>
          </a:prstGeom>
        </p:spPr>
        <p:txBody>
          <a:bodyPr anchor="ctr" bIns="46800" lIns="90000" rIns="90000" tIns="46800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43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3120" cy="4115160"/>
          </a:xfrm>
          <a:prstGeom prst="rect">
            <a:avLst/>
          </a:prstGeom>
        </p:spPr>
        <p:txBody>
          <a:bodyPr bIns="46800" lIns="90000" rIns="90000" tIns="46800"/>
          <a:p>
            <a:pPr>
              <a:buFont typeface="Times New Roman"/>
              <a:buChar char="•"/>
            </a:pPr>
            <a:r>
              <a:rPr lang="en-US"/>
              <a:t>Click to edit the outline text format</a:t>
            </a:r>
            <a:endParaRPr/>
          </a:p>
          <a:p>
            <a:pPr lvl="1">
              <a:buFont typeface="Times New Roman"/>
              <a:buChar char="–"/>
            </a:pPr>
            <a:r>
              <a:rPr lang="en-US"/>
              <a:t>Second Outline Level</a:t>
            </a:r>
            <a:endParaRPr/>
          </a:p>
          <a:p>
            <a:pPr lvl="2">
              <a:buFont typeface="Times New Roman"/>
              <a:buChar char="•"/>
            </a:pPr>
            <a:r>
              <a:rPr lang="en-US"/>
              <a:t>Third Outline Level</a:t>
            </a:r>
            <a:endParaRPr/>
          </a:p>
          <a:p>
            <a:pPr lvl="3">
              <a:buFont typeface="Times New Roman"/>
              <a:buChar char="–"/>
            </a:pPr>
            <a:r>
              <a:rPr lang="en-US"/>
              <a:t>Fourth Outline Level</a:t>
            </a:r>
            <a:endParaRPr/>
          </a:p>
          <a:p>
            <a:pPr lvl="4">
              <a:buFont typeface="Times New Roman"/>
              <a:buChar char="»"/>
            </a:pPr>
            <a:r>
              <a:rPr lang="en-US"/>
              <a:t>Fifth Outline Level</a:t>
            </a:r>
            <a:endParaRPr/>
          </a:p>
          <a:p>
            <a:pPr lvl="5">
              <a:buFont typeface="Times New Roman"/>
              <a:buChar char="»"/>
            </a:pPr>
            <a:r>
              <a:rPr lang="en-US"/>
              <a:t>Sixth Outline Level</a:t>
            </a:r>
            <a:endParaRPr/>
          </a:p>
          <a:p>
            <a:pPr lvl="6">
              <a:buFont typeface="Times New Roman"/>
              <a:buChar char="»"/>
            </a:pPr>
            <a:r>
              <a:rPr lang="en-US"/>
              <a:t>Seventh Outline Level</a:t>
            </a:r>
            <a:endParaRPr/>
          </a:p>
        </p:txBody>
      </p:sp>
      <p:sp>
        <p:nvSpPr>
          <p:cNvPr id="437" name="PlaceHolder 3"/>
          <p:cNvSpPr>
            <a:spLocks noGrp="1"/>
          </p:cNvSpPr>
          <p:nvPr>
            <p:ph type="dt"/>
          </p:nvPr>
        </p:nvSpPr>
        <p:spPr>
          <a:xfrm>
            <a:off x="456840" y="6356520"/>
            <a:ext cx="2127240" cy="358920"/>
          </a:xfrm>
          <a:prstGeom prst="rect">
            <a:avLst/>
          </a:prstGeom>
        </p:spPr>
        <p:txBody>
          <a:bodyPr anchor="ctr" bIns="46800" lIns="90000" rIns="90000" tIns="46800"/>
          <a:p>
            <a:pPr>
              <a:lnSpc>
                <a:spcPct val="100000"/>
              </a:lnSpc>
              <a:buSzPct val="25000"/>
              <a:buFont typeface="Calibri"/>
              <a:buChar char="•"/>
            </a:pPr>
            <a:r>
              <a:rPr lang="en-US" sz="1200">
                <a:solidFill>
                  <a:srgbClr val="ffffff"/>
                </a:solidFill>
                <a:latin typeface="Calibri"/>
                <a:ea typeface="DejaVu Sans"/>
              </a:rPr>
              <a:t>&lt;date/time&gt;</a:t>
            </a:r>
            <a:endParaRPr/>
          </a:p>
        </p:txBody>
      </p:sp>
      <p:sp>
        <p:nvSpPr>
          <p:cNvPr id="438" name="CustomShape 4"/>
          <p:cNvSpPr/>
          <p:nvPr/>
        </p:nvSpPr>
        <p:spPr>
          <a:xfrm>
            <a:off x="3124080" y="6356520"/>
            <a:ext cx="2895840" cy="365040"/>
          </a:xfrm>
          <a:prstGeom prst="rect">
            <a:avLst/>
          </a:prstGeom>
          <a:noFill/>
        </p:spPr>
      </p:sp>
      <p:sp>
        <p:nvSpPr>
          <p:cNvPr id="439" name="PlaceHolder 5"/>
          <p:cNvSpPr>
            <a:spLocks noGrp="1"/>
          </p:cNvSpPr>
          <p:nvPr>
            <p:ph type="sldNum"/>
          </p:nvPr>
        </p:nvSpPr>
        <p:spPr>
          <a:xfrm>
            <a:off x="6552720" y="6356520"/>
            <a:ext cx="2127240" cy="358920"/>
          </a:xfrm>
          <a:prstGeom prst="rect">
            <a:avLst/>
          </a:prstGeom>
        </p:spPr>
        <p:txBody>
          <a:bodyPr anchor="ctr" bIns="46800" lIns="90000" rIns="90000" tIns="46800"/>
          <a:p>
            <a:pPr algn="r">
              <a:lnSpc>
                <a:spcPct val="100000"/>
              </a:lnSpc>
              <a:buSzPct val="25000"/>
              <a:buFont typeface="Calibri"/>
              <a:buChar char="•"/>
            </a:pPr>
            <a:fld id="{526E1E43-0095-40FA-9C3B-82438531A8E3}" type="slidenum">
              <a:rPr lang="en-US" sz="1200">
                <a:solidFill>
                  <a:srgbClr val="ffffff"/>
                </a:solidFill>
                <a:latin typeface="Calibri"/>
                <a:ea typeface="DejaVu Sans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3120" cy="1136880"/>
          </a:xfrm>
          <a:prstGeom prst="rect">
            <a:avLst/>
          </a:prstGeom>
        </p:spPr>
        <p:txBody>
          <a:bodyPr anchor="ctr" bIns="46800" lIns="90000" rIns="90000" tIns="46800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47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3120" cy="4115160"/>
          </a:xfrm>
          <a:prstGeom prst="rect">
            <a:avLst/>
          </a:prstGeom>
        </p:spPr>
        <p:txBody>
          <a:bodyPr bIns="46800" lIns="90000" rIns="90000" tIns="46800"/>
          <a:p>
            <a:pPr>
              <a:buFont typeface="Times New Roman"/>
              <a:buChar char="•"/>
            </a:pPr>
            <a:r>
              <a:rPr lang="en-US"/>
              <a:t>Click to edit the outline text format</a:t>
            </a:r>
            <a:endParaRPr/>
          </a:p>
          <a:p>
            <a:pPr lvl="1">
              <a:buFont typeface="Times New Roman"/>
              <a:buChar char="–"/>
            </a:pPr>
            <a:r>
              <a:rPr lang="en-US"/>
              <a:t>Second Outline Level</a:t>
            </a:r>
            <a:endParaRPr/>
          </a:p>
          <a:p>
            <a:pPr lvl="2">
              <a:buFont typeface="Times New Roman"/>
              <a:buChar char="•"/>
            </a:pPr>
            <a:r>
              <a:rPr lang="en-US"/>
              <a:t>Third Outline Level</a:t>
            </a:r>
            <a:endParaRPr/>
          </a:p>
          <a:p>
            <a:pPr lvl="3">
              <a:buFont typeface="Times New Roman"/>
              <a:buChar char="–"/>
            </a:pPr>
            <a:r>
              <a:rPr lang="en-US"/>
              <a:t>Fourth Outline Level</a:t>
            </a:r>
            <a:endParaRPr/>
          </a:p>
          <a:p>
            <a:pPr lvl="4">
              <a:buFont typeface="Times New Roman"/>
              <a:buChar char="»"/>
            </a:pPr>
            <a:r>
              <a:rPr lang="en-US"/>
              <a:t>Fifth Outline Level</a:t>
            </a:r>
            <a:endParaRPr/>
          </a:p>
          <a:p>
            <a:pPr lvl="5">
              <a:buFont typeface="Times New Roman"/>
              <a:buChar char="»"/>
            </a:pPr>
            <a:r>
              <a:rPr lang="en-US"/>
              <a:t>Sixth Outline Level</a:t>
            </a:r>
            <a:endParaRPr/>
          </a:p>
          <a:p>
            <a:pPr lvl="6">
              <a:buFont typeface="Times New Roman"/>
              <a:buChar char="»"/>
            </a:pPr>
            <a:r>
              <a:rPr lang="en-US"/>
              <a:t>Seventh Outline Level</a:t>
            </a:r>
            <a:endParaRPr/>
          </a:p>
        </p:txBody>
      </p:sp>
      <p:sp>
        <p:nvSpPr>
          <p:cNvPr id="476" name="PlaceHolder 3"/>
          <p:cNvSpPr>
            <a:spLocks noGrp="1"/>
          </p:cNvSpPr>
          <p:nvPr>
            <p:ph type="dt"/>
          </p:nvPr>
        </p:nvSpPr>
        <p:spPr>
          <a:xfrm>
            <a:off x="456840" y="6356520"/>
            <a:ext cx="2127240" cy="358920"/>
          </a:xfrm>
          <a:prstGeom prst="rect">
            <a:avLst/>
          </a:prstGeom>
        </p:spPr>
        <p:txBody>
          <a:bodyPr anchor="ctr" bIns="46800" lIns="90000" rIns="90000" tIns="46800"/>
          <a:p>
            <a:pPr>
              <a:lnSpc>
                <a:spcPct val="100000"/>
              </a:lnSpc>
              <a:buSzPct val="25000"/>
              <a:buFont typeface="Calibri"/>
              <a:buChar char="•"/>
            </a:pPr>
            <a:r>
              <a:rPr lang="en-US" sz="1200">
                <a:solidFill>
                  <a:srgbClr val="ffffff"/>
                </a:solidFill>
                <a:latin typeface="Calibri"/>
                <a:ea typeface="DejaVu Sans"/>
              </a:rPr>
              <a:t>&lt;date/time&gt;</a:t>
            </a:r>
            <a:endParaRPr/>
          </a:p>
        </p:txBody>
      </p:sp>
      <p:sp>
        <p:nvSpPr>
          <p:cNvPr id="477" name="CustomShape 4"/>
          <p:cNvSpPr/>
          <p:nvPr/>
        </p:nvSpPr>
        <p:spPr>
          <a:xfrm>
            <a:off x="3124080" y="6356520"/>
            <a:ext cx="2895840" cy="365040"/>
          </a:xfrm>
          <a:prstGeom prst="rect">
            <a:avLst/>
          </a:prstGeom>
          <a:noFill/>
        </p:spPr>
      </p:sp>
      <p:sp>
        <p:nvSpPr>
          <p:cNvPr id="478" name="PlaceHolder 5"/>
          <p:cNvSpPr>
            <a:spLocks noGrp="1"/>
          </p:cNvSpPr>
          <p:nvPr>
            <p:ph type="sldNum"/>
          </p:nvPr>
        </p:nvSpPr>
        <p:spPr>
          <a:xfrm>
            <a:off x="6552720" y="6356520"/>
            <a:ext cx="2127240" cy="358920"/>
          </a:xfrm>
          <a:prstGeom prst="rect">
            <a:avLst/>
          </a:prstGeom>
        </p:spPr>
        <p:txBody>
          <a:bodyPr anchor="ctr" bIns="46800" lIns="90000" rIns="90000" tIns="46800"/>
          <a:p>
            <a:pPr algn="r">
              <a:lnSpc>
                <a:spcPct val="100000"/>
              </a:lnSpc>
              <a:buSzPct val="25000"/>
              <a:buFont typeface="Calibri"/>
              <a:buChar char="•"/>
            </a:pPr>
            <a:fld id="{AAF9F268-F3B6-4088-99A3-4492184C2FED}" type="slidenum">
              <a:rPr lang="en-US" sz="1200">
                <a:solidFill>
                  <a:srgbClr val="ffffff"/>
                </a:solidFill>
                <a:latin typeface="Calibri"/>
                <a:ea typeface="DejaVu Sans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  <p:sldLayoutId id="2147483815" r:id="rId12"/>
    <p:sldLayoutId id="2147483816" r:id="rId13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3120" cy="1136880"/>
          </a:xfrm>
          <a:prstGeom prst="rect">
            <a:avLst/>
          </a:prstGeom>
        </p:spPr>
        <p:txBody>
          <a:bodyPr anchor="ctr" bIns="46800" lIns="90000" rIns="90000" tIns="46800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51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3120" cy="4115160"/>
          </a:xfrm>
          <a:prstGeom prst="rect">
            <a:avLst/>
          </a:prstGeom>
        </p:spPr>
        <p:txBody>
          <a:bodyPr bIns="46800" lIns="90000" rIns="90000" tIns="46800"/>
          <a:p>
            <a:pPr>
              <a:buFont typeface="Times New Roman"/>
              <a:buChar char="•"/>
            </a:pPr>
            <a:r>
              <a:rPr lang="en-US"/>
              <a:t>Click to edit the outline text format</a:t>
            </a:r>
            <a:endParaRPr/>
          </a:p>
          <a:p>
            <a:pPr lvl="1">
              <a:buFont typeface="Times New Roman"/>
              <a:buChar char="–"/>
            </a:pPr>
            <a:r>
              <a:rPr lang="en-US"/>
              <a:t>Second Outline Level</a:t>
            </a:r>
            <a:endParaRPr/>
          </a:p>
          <a:p>
            <a:pPr lvl="2">
              <a:buFont typeface="Times New Roman"/>
              <a:buChar char="•"/>
            </a:pPr>
            <a:r>
              <a:rPr lang="en-US"/>
              <a:t>Third Outline Level</a:t>
            </a:r>
            <a:endParaRPr/>
          </a:p>
          <a:p>
            <a:pPr lvl="3">
              <a:buFont typeface="Times New Roman"/>
              <a:buChar char="–"/>
            </a:pPr>
            <a:r>
              <a:rPr lang="en-US"/>
              <a:t>Fourth Outline Level</a:t>
            </a:r>
            <a:endParaRPr/>
          </a:p>
          <a:p>
            <a:pPr lvl="4">
              <a:buFont typeface="Times New Roman"/>
              <a:buChar char="»"/>
            </a:pPr>
            <a:r>
              <a:rPr lang="en-US"/>
              <a:t>Fifth Outline Level</a:t>
            </a:r>
            <a:endParaRPr/>
          </a:p>
          <a:p>
            <a:pPr lvl="5">
              <a:buFont typeface="Times New Roman"/>
              <a:buChar char="»"/>
            </a:pPr>
            <a:r>
              <a:rPr lang="en-US"/>
              <a:t>Sixth Outline Level</a:t>
            </a:r>
            <a:endParaRPr/>
          </a:p>
          <a:p>
            <a:pPr lvl="6">
              <a:buFont typeface="Times New Roman"/>
              <a:buChar char="»"/>
            </a:pPr>
            <a:r>
              <a:rPr lang="en-US"/>
              <a:t>Seventh Outline Level</a:t>
            </a:r>
            <a:endParaRPr/>
          </a:p>
        </p:txBody>
      </p:sp>
      <p:sp>
        <p:nvSpPr>
          <p:cNvPr id="515" name="PlaceHolder 3"/>
          <p:cNvSpPr>
            <a:spLocks noGrp="1"/>
          </p:cNvSpPr>
          <p:nvPr>
            <p:ph type="dt"/>
          </p:nvPr>
        </p:nvSpPr>
        <p:spPr>
          <a:xfrm>
            <a:off x="456840" y="6356520"/>
            <a:ext cx="2127240" cy="358920"/>
          </a:xfrm>
          <a:prstGeom prst="rect">
            <a:avLst/>
          </a:prstGeom>
        </p:spPr>
        <p:txBody>
          <a:bodyPr anchor="ctr" bIns="46800" lIns="90000" rIns="90000" tIns="46800"/>
          <a:p>
            <a:pPr>
              <a:lnSpc>
                <a:spcPct val="100000"/>
              </a:lnSpc>
              <a:buSzPct val="25000"/>
              <a:buFont typeface="Calibri"/>
              <a:buChar char="•"/>
            </a:pPr>
            <a:r>
              <a:rPr lang="en-US" sz="1200">
                <a:solidFill>
                  <a:srgbClr val="ffffff"/>
                </a:solidFill>
                <a:latin typeface="Calibri"/>
                <a:ea typeface="DejaVu Sans"/>
              </a:rPr>
              <a:t>&lt;date/time&gt;</a:t>
            </a:r>
            <a:endParaRPr/>
          </a:p>
        </p:txBody>
      </p:sp>
      <p:sp>
        <p:nvSpPr>
          <p:cNvPr id="516" name="CustomShape 4"/>
          <p:cNvSpPr/>
          <p:nvPr/>
        </p:nvSpPr>
        <p:spPr>
          <a:xfrm>
            <a:off x="3124080" y="6356520"/>
            <a:ext cx="2895840" cy="365040"/>
          </a:xfrm>
          <a:prstGeom prst="rect">
            <a:avLst/>
          </a:prstGeom>
          <a:noFill/>
        </p:spPr>
      </p:sp>
      <p:sp>
        <p:nvSpPr>
          <p:cNvPr id="517" name="PlaceHolder 5"/>
          <p:cNvSpPr>
            <a:spLocks noGrp="1"/>
          </p:cNvSpPr>
          <p:nvPr>
            <p:ph type="sldNum"/>
          </p:nvPr>
        </p:nvSpPr>
        <p:spPr>
          <a:xfrm>
            <a:off x="6552720" y="6356520"/>
            <a:ext cx="2127240" cy="358920"/>
          </a:xfrm>
          <a:prstGeom prst="rect">
            <a:avLst/>
          </a:prstGeom>
        </p:spPr>
        <p:txBody>
          <a:bodyPr anchor="ctr" bIns="46800" lIns="90000" rIns="90000" tIns="46800"/>
          <a:p>
            <a:pPr algn="r">
              <a:lnSpc>
                <a:spcPct val="100000"/>
              </a:lnSpc>
              <a:buSzPct val="25000"/>
              <a:buFont typeface="Calibri"/>
              <a:buChar char="•"/>
            </a:pPr>
            <a:fld id="{B11507DD-64B4-4683-AF7C-AE010BCA618E}" type="slidenum">
              <a:rPr lang="en-US" sz="1200">
                <a:solidFill>
                  <a:srgbClr val="ffffff"/>
                </a:solidFill>
                <a:latin typeface="Calibri"/>
                <a:ea typeface="DejaVu Sans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3120" cy="1136880"/>
          </a:xfrm>
          <a:prstGeom prst="rect">
            <a:avLst/>
          </a:prstGeom>
        </p:spPr>
        <p:txBody>
          <a:bodyPr anchor="ctr" bIns="46800" lIns="90000" rIns="90000" tIns="46800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55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3120" cy="4115160"/>
          </a:xfrm>
          <a:prstGeom prst="rect">
            <a:avLst/>
          </a:prstGeom>
        </p:spPr>
        <p:txBody>
          <a:bodyPr bIns="46800" lIns="90000" rIns="90000" tIns="46800"/>
          <a:p>
            <a:pPr>
              <a:buFont typeface="Times New Roman"/>
              <a:buChar char="•"/>
            </a:pPr>
            <a:r>
              <a:rPr lang="en-US"/>
              <a:t>Click to edit the outline text format</a:t>
            </a:r>
            <a:endParaRPr/>
          </a:p>
          <a:p>
            <a:pPr lvl="1">
              <a:buFont typeface="Times New Roman"/>
              <a:buChar char="–"/>
            </a:pPr>
            <a:r>
              <a:rPr lang="en-US"/>
              <a:t>Second Outline Level</a:t>
            </a:r>
            <a:endParaRPr/>
          </a:p>
          <a:p>
            <a:pPr lvl="2">
              <a:buFont typeface="Times New Roman"/>
              <a:buChar char="•"/>
            </a:pPr>
            <a:r>
              <a:rPr lang="en-US"/>
              <a:t>Third Outline Level</a:t>
            </a:r>
            <a:endParaRPr/>
          </a:p>
          <a:p>
            <a:pPr lvl="3">
              <a:buFont typeface="Times New Roman"/>
              <a:buChar char="–"/>
            </a:pPr>
            <a:r>
              <a:rPr lang="en-US"/>
              <a:t>Fourth Outline Level</a:t>
            </a:r>
            <a:endParaRPr/>
          </a:p>
          <a:p>
            <a:pPr lvl="4">
              <a:buFont typeface="Times New Roman"/>
              <a:buChar char="»"/>
            </a:pPr>
            <a:r>
              <a:rPr lang="en-US"/>
              <a:t>Fifth Outline Level</a:t>
            </a:r>
            <a:endParaRPr/>
          </a:p>
          <a:p>
            <a:pPr lvl="5">
              <a:buFont typeface="Times New Roman"/>
              <a:buChar char="»"/>
            </a:pPr>
            <a:r>
              <a:rPr lang="en-US"/>
              <a:t>Sixth Outline Level</a:t>
            </a:r>
            <a:endParaRPr/>
          </a:p>
          <a:p>
            <a:pPr lvl="6">
              <a:buFont typeface="Times New Roman"/>
              <a:buChar char="»"/>
            </a:pPr>
            <a:r>
              <a:rPr lang="en-US"/>
              <a:t>Seventh Outline Level</a:t>
            </a:r>
            <a:endParaRPr/>
          </a:p>
        </p:txBody>
      </p:sp>
      <p:sp>
        <p:nvSpPr>
          <p:cNvPr id="554" name="PlaceHolder 3"/>
          <p:cNvSpPr>
            <a:spLocks noGrp="1"/>
          </p:cNvSpPr>
          <p:nvPr>
            <p:ph type="dt"/>
          </p:nvPr>
        </p:nvSpPr>
        <p:spPr>
          <a:xfrm>
            <a:off x="456840" y="6356520"/>
            <a:ext cx="2127240" cy="358920"/>
          </a:xfrm>
          <a:prstGeom prst="rect">
            <a:avLst/>
          </a:prstGeom>
        </p:spPr>
        <p:txBody>
          <a:bodyPr anchor="ctr" bIns="46800" lIns="90000" rIns="90000" tIns="46800"/>
          <a:p>
            <a:pPr>
              <a:lnSpc>
                <a:spcPct val="100000"/>
              </a:lnSpc>
              <a:buSzPct val="25000"/>
              <a:buFont typeface="Calibri"/>
              <a:buChar char="•"/>
            </a:pPr>
            <a:r>
              <a:rPr lang="en-US" sz="1200">
                <a:solidFill>
                  <a:srgbClr val="ffffff"/>
                </a:solidFill>
                <a:latin typeface="Calibri"/>
                <a:ea typeface="DejaVu Sans"/>
              </a:rPr>
              <a:t>&lt;date/time&gt;</a:t>
            </a:r>
            <a:endParaRPr/>
          </a:p>
        </p:txBody>
      </p:sp>
      <p:sp>
        <p:nvSpPr>
          <p:cNvPr id="555" name="CustomShape 4"/>
          <p:cNvSpPr/>
          <p:nvPr/>
        </p:nvSpPr>
        <p:spPr>
          <a:xfrm>
            <a:off x="3124080" y="6356520"/>
            <a:ext cx="2895840" cy="365040"/>
          </a:xfrm>
          <a:prstGeom prst="rect">
            <a:avLst/>
          </a:prstGeom>
          <a:noFill/>
        </p:spPr>
      </p:sp>
      <p:sp>
        <p:nvSpPr>
          <p:cNvPr id="556" name="PlaceHolder 5"/>
          <p:cNvSpPr>
            <a:spLocks noGrp="1"/>
          </p:cNvSpPr>
          <p:nvPr>
            <p:ph type="sldNum"/>
          </p:nvPr>
        </p:nvSpPr>
        <p:spPr>
          <a:xfrm>
            <a:off x="6552720" y="6356520"/>
            <a:ext cx="2127240" cy="358920"/>
          </a:xfrm>
          <a:prstGeom prst="rect">
            <a:avLst/>
          </a:prstGeom>
        </p:spPr>
        <p:txBody>
          <a:bodyPr anchor="ctr" bIns="46800" lIns="90000" rIns="90000" tIns="46800"/>
          <a:p>
            <a:pPr algn="r">
              <a:lnSpc>
                <a:spcPct val="100000"/>
              </a:lnSpc>
              <a:buSzPct val="25000"/>
              <a:buFont typeface="Calibri"/>
              <a:buChar char="•"/>
            </a:pPr>
            <a:fld id="{8064F505-9FD1-4CDE-80D3-103AF559B9AC}" type="slidenum">
              <a:rPr lang="en-US" sz="1200">
                <a:solidFill>
                  <a:srgbClr val="ffffff"/>
                </a:solidFill>
                <a:latin typeface="Calibri"/>
                <a:ea typeface="DejaVu Sans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  <p:sldLayoutId id="2147483842" r:id="rId13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CustomShape 1"/>
          <p:cNvSpPr/>
          <p:nvPr/>
        </p:nvSpPr>
        <p:spPr>
          <a:xfrm>
            <a:off x="685800" y="2130480"/>
            <a:ext cx="7772400" cy="1469880"/>
          </a:xfrm>
          <a:prstGeom prst="rect">
            <a:avLst/>
          </a:prstGeom>
          <a:noFill/>
        </p:spPr>
        <p:txBody>
          <a:bodyPr anchor="ctr"/>
          <a:p>
            <a:pPr algn="ctr">
              <a:lnSpc>
                <a:spcPct val="100000"/>
              </a:lnSpc>
              <a:buFont typeface="Calibri"/>
              <a:buChar char="•"/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592" name="PlaceHolder 2"/>
          <p:cNvSpPr>
            <a:spLocks noGrp="1"/>
          </p:cNvSpPr>
          <p:nvPr>
            <p:ph type="dt"/>
          </p:nvPr>
        </p:nvSpPr>
        <p:spPr>
          <a:xfrm>
            <a:off x="456840" y="6355800"/>
            <a:ext cx="2128680" cy="36072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1200">
                <a:solidFill>
                  <a:srgbClr val="8b8b8b"/>
                </a:solidFill>
                <a:latin typeface="Calibri"/>
                <a:ea typeface="DejaVu Sans"/>
              </a:rPr>
              <a:t>08/24/15</a:t>
            </a:r>
            <a:endParaRPr/>
          </a:p>
        </p:txBody>
      </p:sp>
      <p:sp>
        <p:nvSpPr>
          <p:cNvPr id="593" name="CustomShape 3"/>
          <p:cNvSpPr/>
          <p:nvPr/>
        </p:nvSpPr>
        <p:spPr>
          <a:xfrm>
            <a:off x="3124080" y="6356520"/>
            <a:ext cx="2895840" cy="365040"/>
          </a:xfrm>
          <a:prstGeom prst="rect">
            <a:avLst/>
          </a:prstGeom>
          <a:noFill/>
        </p:spPr>
      </p:sp>
      <p:sp>
        <p:nvSpPr>
          <p:cNvPr id="594" name="PlaceHolder 4"/>
          <p:cNvSpPr>
            <a:spLocks noGrp="1"/>
          </p:cNvSpPr>
          <p:nvPr>
            <p:ph type="sldNum"/>
          </p:nvPr>
        </p:nvSpPr>
        <p:spPr>
          <a:xfrm>
            <a:off x="6553080" y="6355800"/>
            <a:ext cx="2129040" cy="36072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  <a:buFont typeface="Calibri"/>
              <a:buChar char="•"/>
            </a:pPr>
            <a:fld id="{C60F41AF-A760-4AD3-9E63-A2E1D7C396BB}" type="slidenum">
              <a:rPr lang="en-US" sz="1200">
                <a:solidFill>
                  <a:srgbClr val="8b8b8b"/>
                </a:solidFill>
                <a:latin typeface="Calibri"/>
                <a:ea typeface="DejaVu Sans"/>
              </a:rPr>
              <a:t>&lt;number&gt;</a:t>
            </a:fld>
            <a:endParaRPr/>
          </a:p>
        </p:txBody>
      </p:sp>
      <p:sp>
        <p:nvSpPr>
          <p:cNvPr id="595" name="CustomShape 5"/>
          <p:cNvSpPr/>
          <p:nvPr/>
        </p:nvSpPr>
        <p:spPr>
          <a:xfrm>
            <a:off x="457200" y="1604880"/>
            <a:ext cx="8229600" cy="455760"/>
          </a:xfrm>
          <a:prstGeom prst="rect">
            <a:avLst/>
          </a:prstGeom>
          <a:noFill/>
        </p:spPr>
      </p:sp>
      <p:sp>
        <p:nvSpPr>
          <p:cNvPr id="596" name="PlaceHolder 6"/>
          <p:cNvSpPr>
            <a:spLocks noGrp="1"/>
          </p:cNvSpPr>
          <p:nvPr>
            <p:ph type="title"/>
          </p:nvPr>
        </p:nvSpPr>
        <p:spPr>
          <a:xfrm>
            <a:off x="456840" y="272520"/>
            <a:ext cx="8224920" cy="1140480"/>
          </a:xfrm>
          <a:prstGeom prst="rect">
            <a:avLst/>
          </a:prstGeom>
        </p:spPr>
        <p:txBody>
          <a:bodyPr anchor="ctr" bIns="0" lIns="0" rIns="0" tIns="0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597" name="PlaceHolder 7"/>
          <p:cNvSpPr>
            <a:spLocks noGrp="1"/>
          </p:cNvSpPr>
          <p:nvPr>
            <p:ph type="body"/>
          </p:nvPr>
        </p:nvSpPr>
        <p:spPr>
          <a:xfrm>
            <a:off x="456840" y="1604880"/>
            <a:ext cx="8224920" cy="4285440"/>
          </a:xfrm>
          <a:prstGeom prst="rect">
            <a:avLst/>
          </a:prstGeom>
        </p:spPr>
        <p:txBody>
          <a:bodyPr bIns="0" lIns="0" rIns="0" tIns="28080"/>
          <a:p>
            <a:pPr>
              <a:buFont typeface="Times New Roman"/>
              <a:buChar char="•"/>
            </a:pPr>
            <a:r>
              <a:rPr lang="en-US"/>
              <a:t>Click to edit the outline text format</a:t>
            </a:r>
            <a:endParaRPr/>
          </a:p>
          <a:p>
            <a:pPr lvl="1">
              <a:buFont typeface="Times New Roman"/>
              <a:buChar char="–"/>
            </a:pPr>
            <a:r>
              <a:rPr lang="en-US"/>
              <a:t>Second Outline Level</a:t>
            </a:r>
            <a:endParaRPr/>
          </a:p>
          <a:p>
            <a:pPr lvl="2">
              <a:buFont typeface="Times New Roman"/>
              <a:buChar char="•"/>
            </a:pPr>
            <a:r>
              <a:rPr lang="en-US"/>
              <a:t>Third Outline Level</a:t>
            </a:r>
            <a:endParaRPr/>
          </a:p>
          <a:p>
            <a:pPr lvl="3">
              <a:buFont typeface="Times New Roman"/>
              <a:buChar char="–"/>
            </a:pPr>
            <a:r>
              <a:rPr lang="en-US"/>
              <a:t>Fourth Outline Level</a:t>
            </a:r>
            <a:endParaRPr/>
          </a:p>
          <a:p>
            <a:pPr lvl="4">
              <a:buFont typeface="Times New Roman"/>
              <a:buChar char="»"/>
            </a:pPr>
            <a:r>
              <a:rPr lang="en-US"/>
              <a:t>Fifth Outline Level</a:t>
            </a:r>
            <a:endParaRPr/>
          </a:p>
          <a:p>
            <a:pPr lvl="5">
              <a:buFont typeface="Times New Roman"/>
              <a:buChar char="»"/>
            </a:pPr>
            <a:r>
              <a:rPr lang="en-US"/>
              <a:t>Sixth Outline Level</a:t>
            </a:r>
            <a:endParaRPr/>
          </a:p>
          <a:p>
            <a:pPr lvl="6">
              <a:buFont typeface="Times New Roman"/>
              <a:buChar char="»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  <p:sldLayoutId id="2147483854" r:id="rId12"/>
    <p:sldLayoutId id="2147483855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228600" y="228600"/>
            <a:ext cx="8670960" cy="5927760"/>
          </a:xfrm>
          <a:prstGeom prst="rect">
            <a:avLst/>
          </a:prstGeom>
          <a:solidFill>
            <a:srgbClr val="000000"/>
          </a:solidFill>
          <a:ln w="44280">
            <a:solidFill>
              <a:srgbClr val="ffffff"/>
            </a:solidFill>
            <a:miter/>
          </a:ln>
        </p:spPr>
      </p:sp>
      <p:sp>
        <p:nvSpPr>
          <p:cNvPr id="40" name="CustomShape 2"/>
          <p:cNvSpPr/>
          <p:nvPr/>
        </p:nvSpPr>
        <p:spPr>
          <a:xfrm>
            <a:off x="306360" y="306360"/>
            <a:ext cx="8513640" cy="5754600"/>
          </a:xfrm>
          <a:prstGeom prst="rect">
            <a:avLst/>
          </a:prstGeom>
          <a:solidFill>
            <a:srgbClr val="000000"/>
          </a:solidFill>
          <a:ln w="9360">
            <a:solidFill>
              <a:srgbClr val="ffffff"/>
            </a:solidFill>
            <a:miter/>
          </a:ln>
        </p:spPr>
      </p:sp>
      <p:sp>
        <p:nvSpPr>
          <p:cNvPr id="41" name="Line 3"/>
          <p:cNvSpPr/>
          <p:nvPr/>
        </p:nvSpPr>
        <p:spPr>
          <a:xfrm>
            <a:off x="533520" y="1733400"/>
            <a:ext cx="8137440" cy="0"/>
          </a:xfrm>
          <a:prstGeom prst="line">
            <a:avLst/>
          </a:prstGeom>
          <a:ln w="12600">
            <a:solidFill>
              <a:srgbClr val="990000"/>
            </a:solidFill>
            <a:miter/>
          </a:ln>
        </p:spPr>
      </p:sp>
      <p:sp>
        <p:nvSpPr>
          <p:cNvPr id="42" name="PlaceHolder 4"/>
          <p:cNvSpPr>
            <a:spLocks noGrp="1"/>
          </p:cNvSpPr>
          <p:nvPr>
            <p:ph type="title"/>
          </p:nvPr>
        </p:nvSpPr>
        <p:spPr>
          <a:xfrm>
            <a:off x="533520" y="472320"/>
            <a:ext cx="8137440" cy="1127520"/>
          </a:xfrm>
          <a:prstGeom prst="rect">
            <a:avLst/>
          </a:prstGeom>
        </p:spPr>
        <p:txBody>
          <a:bodyPr anchor="b" bIns="46800" lIns="90000" rIns="90000" tIns="46800"/>
          <a:p>
            <a:r>
              <a:rPr lang="en-US"/>
              <a:t>Click to edit the title text format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533520" y="1828440"/>
            <a:ext cx="8137440" cy="3989880"/>
          </a:xfrm>
          <a:prstGeom prst="rect">
            <a:avLst/>
          </a:prstGeom>
        </p:spPr>
        <p:txBody>
          <a:bodyPr bIns="46800" lIns="90000" rIns="90000" tIns="46800"/>
          <a:p>
            <a:pPr>
              <a:buFont typeface="Times New Roman"/>
              <a:buChar char="•"/>
            </a:pPr>
            <a:r>
              <a:rPr lang="en-US"/>
              <a:t>Click to edit the outline text format</a:t>
            </a:r>
            <a:endParaRPr/>
          </a:p>
          <a:p>
            <a:pPr lvl="1">
              <a:buFont typeface="Times New Roman"/>
              <a:buChar char="–"/>
            </a:pPr>
            <a:r>
              <a:rPr lang="en-US"/>
              <a:t>Second Outline Level</a:t>
            </a:r>
            <a:endParaRPr/>
          </a:p>
          <a:p>
            <a:pPr lvl="2">
              <a:buFont typeface="Times New Roman"/>
              <a:buChar char="•"/>
            </a:pPr>
            <a:r>
              <a:rPr lang="en-US"/>
              <a:t>Third Outline Level</a:t>
            </a:r>
            <a:endParaRPr/>
          </a:p>
          <a:p>
            <a:pPr lvl="3">
              <a:buFont typeface="Times New Roman"/>
              <a:buChar char="–"/>
            </a:pPr>
            <a:r>
              <a:rPr lang="en-US"/>
              <a:t>Fourth Outline Level</a:t>
            </a:r>
            <a:endParaRPr/>
          </a:p>
          <a:p>
            <a:pPr lvl="4">
              <a:buFont typeface="Times New Roman"/>
              <a:buChar char="»"/>
            </a:pPr>
            <a:r>
              <a:rPr lang="en-US"/>
              <a:t>Fifth Outline Level</a:t>
            </a:r>
            <a:endParaRPr/>
          </a:p>
          <a:p>
            <a:pPr lvl="5">
              <a:buFont typeface="Times New Roman"/>
              <a:buChar char="»"/>
            </a:pPr>
            <a:r>
              <a:rPr lang="en-US"/>
              <a:t>Sixth Outline Level</a:t>
            </a:r>
            <a:endParaRPr/>
          </a:p>
          <a:p>
            <a:pPr lvl="6">
              <a:buFont typeface="Times New Roman"/>
              <a:buChar char="»"/>
            </a:pPr>
            <a:r>
              <a:rPr lang="en-US"/>
              <a:t>Seventh Outline Level</a:t>
            </a:r>
            <a:endParaRPr/>
          </a:p>
        </p:txBody>
      </p:sp>
      <p:sp>
        <p:nvSpPr>
          <p:cNvPr id="44" name="CustomShape 6"/>
          <p:cNvSpPr/>
          <p:nvPr/>
        </p:nvSpPr>
        <p:spPr>
          <a:xfrm>
            <a:off x="533520" y="6248520"/>
            <a:ext cx="2057400" cy="457200"/>
          </a:xfrm>
          <a:prstGeom prst="rect">
            <a:avLst/>
          </a:prstGeom>
          <a:noFill/>
        </p:spPr>
      </p:sp>
      <p:sp>
        <p:nvSpPr>
          <p:cNvPr id="45" name="CustomShape 7"/>
          <p:cNvSpPr/>
          <p:nvPr/>
        </p:nvSpPr>
        <p:spPr>
          <a:xfrm>
            <a:off x="3238560" y="6248520"/>
            <a:ext cx="2895480" cy="457200"/>
          </a:xfrm>
          <a:prstGeom prst="rect">
            <a:avLst/>
          </a:prstGeom>
          <a:noFill/>
        </p:spPr>
      </p:sp>
      <p:sp>
        <p:nvSpPr>
          <p:cNvPr id="46" name="PlaceHolder 8"/>
          <p:cNvSpPr>
            <a:spLocks noGrp="1"/>
          </p:cNvSpPr>
          <p:nvPr>
            <p:ph type="sldNum"/>
          </p:nvPr>
        </p:nvSpPr>
        <p:spPr>
          <a:xfrm>
            <a:off x="6781680" y="6248160"/>
            <a:ext cx="1889280" cy="44172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Times New Roman"/>
              <a:buChar char="•"/>
            </a:pPr>
            <a:fld id="{AFCD3F4D-57B5-4681-9D18-F0DAEEB8102C}" type="slidenum">
              <a:rPr lang="en-US" sz="1000">
                <a:solidFill>
                  <a:srgbClr val="000000"/>
                </a:solidFill>
                <a:latin typeface="Times New Roman"/>
                <a:ea typeface="DejaVu Sans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380880" y="457200"/>
            <a:ext cx="8382240" cy="5546880"/>
          </a:xfrm>
          <a:prstGeom prst="rect">
            <a:avLst/>
          </a:prstGeom>
          <a:solidFill>
            <a:srgbClr val="000000"/>
          </a:solidFill>
          <a:ln w="50760">
            <a:solidFill>
              <a:srgbClr val="ffffff"/>
            </a:solidFill>
            <a:miter/>
          </a:ln>
        </p:spPr>
      </p:sp>
      <p:sp>
        <p:nvSpPr>
          <p:cNvPr id="82" name="CustomShape 2"/>
          <p:cNvSpPr/>
          <p:nvPr/>
        </p:nvSpPr>
        <p:spPr>
          <a:xfrm>
            <a:off x="452520" y="533520"/>
            <a:ext cx="8213760" cy="5394240"/>
          </a:xfrm>
          <a:prstGeom prst="rect">
            <a:avLst/>
          </a:prstGeom>
          <a:noFill/>
          <a:ln w="9360">
            <a:solidFill>
              <a:srgbClr val="ffffff"/>
            </a:solidFill>
            <a:miter/>
          </a:ln>
        </p:spPr>
      </p:sp>
      <p:sp>
        <p:nvSpPr>
          <p:cNvPr id="83" name="Line 3"/>
          <p:cNvSpPr/>
          <p:nvPr/>
        </p:nvSpPr>
        <p:spPr>
          <a:xfrm>
            <a:off x="914400" y="3581280"/>
            <a:ext cx="7299360" cy="0"/>
          </a:xfrm>
          <a:prstGeom prst="line">
            <a:avLst/>
          </a:prstGeom>
          <a:ln w="19080">
            <a:solidFill>
              <a:srgbClr val="990000"/>
            </a:solidFill>
            <a:miter/>
          </a:ln>
        </p:spPr>
      </p:sp>
      <p:sp>
        <p:nvSpPr>
          <p:cNvPr id="84" name="PlaceHolder 4"/>
          <p:cNvSpPr>
            <a:spLocks noGrp="1"/>
          </p:cNvSpPr>
          <p:nvPr>
            <p:ph type="title"/>
          </p:nvPr>
        </p:nvSpPr>
        <p:spPr>
          <a:xfrm>
            <a:off x="533520" y="472320"/>
            <a:ext cx="8137440" cy="1127520"/>
          </a:xfrm>
          <a:prstGeom prst="rect">
            <a:avLst/>
          </a:prstGeom>
        </p:spPr>
        <p:txBody>
          <a:bodyPr anchor="b" bIns="46800" lIns="90000" rIns="90000" tIns="46800"/>
          <a:p>
            <a:r>
              <a:rPr lang="en-US"/>
              <a:t>Click to edit the title text format</a:t>
            </a:r>
            <a:endParaRPr/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533520" y="1828440"/>
            <a:ext cx="8137440" cy="3989880"/>
          </a:xfrm>
          <a:prstGeom prst="rect">
            <a:avLst/>
          </a:prstGeom>
        </p:spPr>
        <p:txBody>
          <a:bodyPr bIns="46800" lIns="90000" rIns="90000" tIns="46800"/>
          <a:p>
            <a:pPr>
              <a:buFont typeface="Times New Roman"/>
              <a:buChar char="•"/>
            </a:pPr>
            <a:r>
              <a:rPr lang="en-US"/>
              <a:t>Click to edit the outline text format</a:t>
            </a:r>
            <a:endParaRPr/>
          </a:p>
          <a:p>
            <a:pPr lvl="1">
              <a:buFont typeface="Times New Roman"/>
              <a:buChar char="–"/>
            </a:pPr>
            <a:r>
              <a:rPr lang="en-US"/>
              <a:t>Second Outline Level</a:t>
            </a:r>
            <a:endParaRPr/>
          </a:p>
          <a:p>
            <a:pPr lvl="2">
              <a:buFont typeface="Times New Roman"/>
              <a:buChar char="•"/>
            </a:pPr>
            <a:r>
              <a:rPr lang="en-US"/>
              <a:t>Third Outline Level</a:t>
            </a:r>
            <a:endParaRPr/>
          </a:p>
          <a:p>
            <a:pPr lvl="3">
              <a:buFont typeface="Times New Roman"/>
              <a:buChar char="–"/>
            </a:pPr>
            <a:r>
              <a:rPr lang="en-US"/>
              <a:t>Fourth Outline Level</a:t>
            </a:r>
            <a:endParaRPr/>
          </a:p>
          <a:p>
            <a:pPr lvl="4">
              <a:buFont typeface="Times New Roman"/>
              <a:buChar char="»"/>
            </a:pPr>
            <a:r>
              <a:rPr lang="en-US"/>
              <a:t>Fifth Outline Level</a:t>
            </a:r>
            <a:endParaRPr/>
          </a:p>
          <a:p>
            <a:pPr lvl="5">
              <a:buFont typeface="Times New Roman"/>
              <a:buChar char="»"/>
            </a:pPr>
            <a:r>
              <a:rPr lang="en-US"/>
              <a:t>Sixth Outline Level</a:t>
            </a:r>
            <a:endParaRPr/>
          </a:p>
          <a:p>
            <a:pPr lvl="6">
              <a:buFont typeface="Times New Roman"/>
              <a:buChar char="»"/>
            </a:pPr>
            <a:r>
              <a:rPr lang="en-US"/>
              <a:t>Seventh Outline Level</a:t>
            </a:r>
            <a:endParaRPr/>
          </a:p>
        </p:txBody>
      </p:sp>
      <p:sp>
        <p:nvSpPr>
          <p:cNvPr id="86" name="CustomShape 6"/>
          <p:cNvSpPr/>
          <p:nvPr/>
        </p:nvSpPr>
        <p:spPr>
          <a:xfrm>
            <a:off x="536400" y="6248520"/>
            <a:ext cx="2054520" cy="457200"/>
          </a:xfrm>
          <a:prstGeom prst="rect">
            <a:avLst/>
          </a:prstGeom>
          <a:noFill/>
        </p:spPr>
      </p:sp>
      <p:sp>
        <p:nvSpPr>
          <p:cNvPr id="87" name="CustomShape 7"/>
          <p:cNvSpPr/>
          <p:nvPr/>
        </p:nvSpPr>
        <p:spPr>
          <a:xfrm>
            <a:off x="3251160" y="6248520"/>
            <a:ext cx="2887560" cy="457200"/>
          </a:xfrm>
          <a:prstGeom prst="rect">
            <a:avLst/>
          </a:prstGeom>
          <a:noFill/>
        </p:spPr>
      </p:sp>
      <p:sp>
        <p:nvSpPr>
          <p:cNvPr id="88" name="PlaceHolder 8"/>
          <p:cNvSpPr>
            <a:spLocks noGrp="1"/>
          </p:cNvSpPr>
          <p:nvPr>
            <p:ph type="sldNum"/>
          </p:nvPr>
        </p:nvSpPr>
        <p:spPr>
          <a:xfrm>
            <a:off x="6788160" y="6257520"/>
            <a:ext cx="1889280" cy="441720"/>
          </a:xfrm>
          <a:prstGeom prst="rect">
            <a:avLst/>
          </a:prstGeom>
        </p:spPr>
        <p:txBody>
          <a:bodyPr anchor="b" bIns="46800" lIns="90000" rIns="90000" tIns="46800"/>
          <a:p>
            <a:pPr algn="r">
              <a:lnSpc>
                <a:spcPct val="100000"/>
              </a:lnSpc>
              <a:buFont typeface="Times New Roman"/>
              <a:buChar char="•"/>
            </a:pPr>
            <a:fld id="{042B6450-3562-47DD-8933-54F4CA0AEEA5}" type="slidenum">
              <a:rPr lang="en-US" sz="1000">
                <a:solidFill>
                  <a:srgbClr val="ffffff"/>
                </a:solidFill>
                <a:latin typeface="Times New Roman"/>
                <a:ea typeface="DejaVu Sans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3120" cy="1136880"/>
          </a:xfrm>
          <a:prstGeom prst="rect">
            <a:avLst/>
          </a:prstGeom>
        </p:spPr>
        <p:txBody>
          <a:bodyPr anchor="ctr" bIns="46800" lIns="90000" rIns="90000" tIns="46800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3120" cy="4115160"/>
          </a:xfrm>
          <a:prstGeom prst="rect">
            <a:avLst/>
          </a:prstGeom>
        </p:spPr>
        <p:txBody>
          <a:bodyPr bIns="46800" lIns="90000" rIns="90000" tIns="46800"/>
          <a:p>
            <a:pPr>
              <a:buFont typeface="Times New Roman"/>
              <a:buChar char="•"/>
            </a:pPr>
            <a:r>
              <a:rPr lang="en-US"/>
              <a:t>Click to edit the outline text format</a:t>
            </a:r>
            <a:endParaRPr/>
          </a:p>
          <a:p>
            <a:pPr lvl="1">
              <a:buFont typeface="Times New Roman"/>
              <a:buChar char="–"/>
            </a:pPr>
            <a:r>
              <a:rPr lang="en-US"/>
              <a:t>Second Outline Level</a:t>
            </a:r>
            <a:endParaRPr/>
          </a:p>
          <a:p>
            <a:pPr lvl="2">
              <a:buFont typeface="Times New Roman"/>
              <a:buChar char="•"/>
            </a:pPr>
            <a:r>
              <a:rPr lang="en-US"/>
              <a:t>Third Outline Level</a:t>
            </a:r>
            <a:endParaRPr/>
          </a:p>
          <a:p>
            <a:pPr lvl="3">
              <a:buFont typeface="Times New Roman"/>
              <a:buChar char="–"/>
            </a:pPr>
            <a:r>
              <a:rPr lang="en-US"/>
              <a:t>Fourth Outline Level</a:t>
            </a:r>
            <a:endParaRPr/>
          </a:p>
          <a:p>
            <a:pPr lvl="4">
              <a:buFont typeface="Times New Roman"/>
              <a:buChar char="»"/>
            </a:pPr>
            <a:r>
              <a:rPr lang="en-US"/>
              <a:t>Fifth Outline Level</a:t>
            </a:r>
            <a:endParaRPr/>
          </a:p>
          <a:p>
            <a:pPr lvl="5">
              <a:buFont typeface="Times New Roman"/>
              <a:buChar char="»"/>
            </a:pPr>
            <a:r>
              <a:rPr lang="en-US"/>
              <a:t>Sixth Outline Level</a:t>
            </a:r>
            <a:endParaRPr/>
          </a:p>
          <a:p>
            <a:pPr lvl="6">
              <a:buFont typeface="Times New Roman"/>
              <a:buChar char="»"/>
            </a:pPr>
            <a:r>
              <a:rPr lang="en-US"/>
              <a:t>Seventh Outline Level</a:t>
            </a:r>
            <a:endParaRPr/>
          </a:p>
        </p:txBody>
      </p:sp>
      <p:sp>
        <p:nvSpPr>
          <p:cNvPr id="125" name="PlaceHolder 3"/>
          <p:cNvSpPr>
            <a:spLocks noGrp="1"/>
          </p:cNvSpPr>
          <p:nvPr>
            <p:ph type="dt"/>
          </p:nvPr>
        </p:nvSpPr>
        <p:spPr>
          <a:xfrm>
            <a:off x="456840" y="6356520"/>
            <a:ext cx="2127240" cy="358920"/>
          </a:xfrm>
          <a:prstGeom prst="rect">
            <a:avLst/>
          </a:prstGeom>
        </p:spPr>
        <p:txBody>
          <a:bodyPr anchor="ctr" bIns="46800" lIns="90000" rIns="90000" tIns="46800"/>
          <a:p>
            <a:pPr>
              <a:lnSpc>
                <a:spcPct val="100000"/>
              </a:lnSpc>
              <a:buFont typeface="Calibri"/>
              <a:buChar char="•"/>
            </a:pPr>
            <a:r>
              <a:rPr lang="en-US" sz="1200">
                <a:solidFill>
                  <a:srgbClr val="ffffff"/>
                </a:solidFill>
                <a:latin typeface="Calibri"/>
                <a:ea typeface="DejaVu Sans"/>
              </a:rPr>
              <a:t>&lt;date/time&gt;</a:t>
            </a:r>
            <a:endParaRPr/>
          </a:p>
        </p:txBody>
      </p:sp>
      <p:sp>
        <p:nvSpPr>
          <p:cNvPr id="126" name="CustomShape 4"/>
          <p:cNvSpPr/>
          <p:nvPr/>
        </p:nvSpPr>
        <p:spPr>
          <a:xfrm>
            <a:off x="3124080" y="6356520"/>
            <a:ext cx="2895840" cy="365040"/>
          </a:xfrm>
          <a:prstGeom prst="rect">
            <a:avLst/>
          </a:prstGeom>
          <a:noFill/>
        </p:spPr>
      </p:sp>
      <p:sp>
        <p:nvSpPr>
          <p:cNvPr id="127" name="PlaceHolder 5"/>
          <p:cNvSpPr>
            <a:spLocks noGrp="1"/>
          </p:cNvSpPr>
          <p:nvPr>
            <p:ph type="sldNum"/>
          </p:nvPr>
        </p:nvSpPr>
        <p:spPr>
          <a:xfrm>
            <a:off x="6552720" y="6356520"/>
            <a:ext cx="2127240" cy="358920"/>
          </a:xfrm>
          <a:prstGeom prst="rect">
            <a:avLst/>
          </a:prstGeom>
        </p:spPr>
        <p:txBody>
          <a:bodyPr anchor="ctr" bIns="46800" lIns="90000" rIns="90000" tIns="46800"/>
          <a:p>
            <a:pPr algn="r">
              <a:lnSpc>
                <a:spcPct val="100000"/>
              </a:lnSpc>
              <a:buFont typeface="Calibri"/>
              <a:buChar char="•"/>
            </a:pPr>
            <a:fld id="{81A6410E-3F42-4AB5-A2B4-D889CF5133D9}" type="slidenum">
              <a:rPr lang="en-US" sz="1200">
                <a:solidFill>
                  <a:srgbClr val="ffffff"/>
                </a:solidFill>
                <a:latin typeface="Calibri"/>
                <a:ea typeface="DejaVu Sans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3120" cy="1136880"/>
          </a:xfrm>
          <a:prstGeom prst="rect">
            <a:avLst/>
          </a:prstGeom>
        </p:spPr>
        <p:txBody>
          <a:bodyPr anchor="ctr" bIns="46800" lIns="90000" rIns="90000" tIns="46800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3120" cy="4115160"/>
          </a:xfrm>
          <a:prstGeom prst="rect">
            <a:avLst/>
          </a:prstGeom>
        </p:spPr>
        <p:txBody>
          <a:bodyPr bIns="46800" lIns="90000" rIns="90000" tIns="46800"/>
          <a:p>
            <a:pPr>
              <a:buFont typeface="Times New Roman"/>
              <a:buChar char="•"/>
            </a:pPr>
            <a:r>
              <a:rPr lang="en-US"/>
              <a:t>Click to edit the outline text format</a:t>
            </a:r>
            <a:endParaRPr/>
          </a:p>
          <a:p>
            <a:pPr lvl="1">
              <a:buFont typeface="Times New Roman"/>
              <a:buChar char="–"/>
            </a:pPr>
            <a:r>
              <a:rPr lang="en-US"/>
              <a:t>Second Outline Level</a:t>
            </a:r>
            <a:endParaRPr/>
          </a:p>
          <a:p>
            <a:pPr lvl="2">
              <a:buFont typeface="Times New Roman"/>
              <a:buChar char="•"/>
            </a:pPr>
            <a:r>
              <a:rPr lang="en-US"/>
              <a:t>Third Outline Level</a:t>
            </a:r>
            <a:endParaRPr/>
          </a:p>
          <a:p>
            <a:pPr lvl="3">
              <a:buFont typeface="Times New Roman"/>
              <a:buChar char="–"/>
            </a:pPr>
            <a:r>
              <a:rPr lang="en-US"/>
              <a:t>Fourth Outline Level</a:t>
            </a:r>
            <a:endParaRPr/>
          </a:p>
          <a:p>
            <a:pPr lvl="4">
              <a:buFont typeface="Times New Roman"/>
              <a:buChar char="»"/>
            </a:pPr>
            <a:r>
              <a:rPr lang="en-US"/>
              <a:t>Fifth Outline Level</a:t>
            </a:r>
            <a:endParaRPr/>
          </a:p>
          <a:p>
            <a:pPr lvl="5">
              <a:buFont typeface="Times New Roman"/>
              <a:buChar char="»"/>
            </a:pPr>
            <a:r>
              <a:rPr lang="en-US"/>
              <a:t>Sixth Outline Level</a:t>
            </a:r>
            <a:endParaRPr/>
          </a:p>
          <a:p>
            <a:pPr lvl="6">
              <a:buFont typeface="Times New Roman"/>
              <a:buChar char="»"/>
            </a:pPr>
            <a:r>
              <a:rPr lang="en-US"/>
              <a:t>Seventh Outline Level</a:t>
            </a:r>
            <a:endParaRPr/>
          </a:p>
        </p:txBody>
      </p:sp>
      <p:sp>
        <p:nvSpPr>
          <p:cNvPr id="164" name="PlaceHolder 3"/>
          <p:cNvSpPr>
            <a:spLocks noGrp="1"/>
          </p:cNvSpPr>
          <p:nvPr>
            <p:ph type="dt"/>
          </p:nvPr>
        </p:nvSpPr>
        <p:spPr>
          <a:xfrm>
            <a:off x="456840" y="6356520"/>
            <a:ext cx="2127240" cy="358920"/>
          </a:xfrm>
          <a:prstGeom prst="rect">
            <a:avLst/>
          </a:prstGeom>
        </p:spPr>
        <p:txBody>
          <a:bodyPr anchor="ctr" bIns="46800" lIns="90000" rIns="90000" tIns="46800"/>
          <a:p>
            <a:pPr>
              <a:lnSpc>
                <a:spcPct val="100000"/>
              </a:lnSpc>
              <a:buSzPct val="25000"/>
              <a:buFont typeface="Calibri"/>
              <a:buChar char="•"/>
            </a:pPr>
            <a:r>
              <a:rPr lang="en-US" sz="1200">
                <a:solidFill>
                  <a:srgbClr val="ffffff"/>
                </a:solidFill>
                <a:latin typeface="Calibri"/>
                <a:ea typeface="DejaVu Sans"/>
              </a:rPr>
              <a:t>&lt;date/time&gt;</a:t>
            </a:r>
            <a:endParaRPr/>
          </a:p>
        </p:txBody>
      </p:sp>
      <p:sp>
        <p:nvSpPr>
          <p:cNvPr id="165" name="CustomShape 4"/>
          <p:cNvSpPr/>
          <p:nvPr/>
        </p:nvSpPr>
        <p:spPr>
          <a:xfrm>
            <a:off x="3124080" y="6356520"/>
            <a:ext cx="2895840" cy="365040"/>
          </a:xfrm>
          <a:prstGeom prst="rect">
            <a:avLst/>
          </a:prstGeom>
          <a:noFill/>
        </p:spPr>
      </p:sp>
      <p:sp>
        <p:nvSpPr>
          <p:cNvPr id="166" name="PlaceHolder 5"/>
          <p:cNvSpPr>
            <a:spLocks noGrp="1"/>
          </p:cNvSpPr>
          <p:nvPr>
            <p:ph type="sldNum"/>
          </p:nvPr>
        </p:nvSpPr>
        <p:spPr>
          <a:xfrm>
            <a:off x="6552720" y="6356520"/>
            <a:ext cx="2127240" cy="358920"/>
          </a:xfrm>
          <a:prstGeom prst="rect">
            <a:avLst/>
          </a:prstGeom>
        </p:spPr>
        <p:txBody>
          <a:bodyPr anchor="ctr" bIns="46800" lIns="90000" rIns="90000" tIns="46800"/>
          <a:p>
            <a:pPr algn="r">
              <a:lnSpc>
                <a:spcPct val="100000"/>
              </a:lnSpc>
              <a:buSzPct val="25000"/>
              <a:buFont typeface="Calibri"/>
              <a:buChar char="•"/>
            </a:pPr>
            <a:fld id="{882919BA-7C01-4EF1-BAAE-16E8E2980CAC}" type="slidenum">
              <a:rPr lang="en-US" sz="1200">
                <a:solidFill>
                  <a:srgbClr val="ffffff"/>
                </a:solidFill>
                <a:latin typeface="Calibri"/>
                <a:ea typeface="DejaVu Sans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3120" cy="1136880"/>
          </a:xfrm>
          <a:prstGeom prst="rect">
            <a:avLst/>
          </a:prstGeom>
        </p:spPr>
        <p:txBody>
          <a:bodyPr anchor="ctr" bIns="46800" lIns="90000" rIns="90000" tIns="46800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3120" cy="4115160"/>
          </a:xfrm>
          <a:prstGeom prst="rect">
            <a:avLst/>
          </a:prstGeom>
        </p:spPr>
        <p:txBody>
          <a:bodyPr bIns="46800" lIns="90000" rIns="90000" tIns="46800"/>
          <a:p>
            <a:pPr>
              <a:buFont typeface="Times New Roman"/>
              <a:buChar char="•"/>
            </a:pPr>
            <a:r>
              <a:rPr lang="en-US"/>
              <a:t>Click to edit the outline text format</a:t>
            </a:r>
            <a:endParaRPr/>
          </a:p>
          <a:p>
            <a:pPr lvl="1">
              <a:buFont typeface="Times New Roman"/>
              <a:buChar char="–"/>
            </a:pPr>
            <a:r>
              <a:rPr lang="en-US"/>
              <a:t>Second Outline Level</a:t>
            </a:r>
            <a:endParaRPr/>
          </a:p>
          <a:p>
            <a:pPr lvl="2">
              <a:buFont typeface="Times New Roman"/>
              <a:buChar char="•"/>
            </a:pPr>
            <a:r>
              <a:rPr lang="en-US"/>
              <a:t>Third Outline Level</a:t>
            </a:r>
            <a:endParaRPr/>
          </a:p>
          <a:p>
            <a:pPr lvl="3">
              <a:buFont typeface="Times New Roman"/>
              <a:buChar char="–"/>
            </a:pPr>
            <a:r>
              <a:rPr lang="en-US"/>
              <a:t>Fourth Outline Level</a:t>
            </a:r>
            <a:endParaRPr/>
          </a:p>
          <a:p>
            <a:pPr lvl="4">
              <a:buFont typeface="Times New Roman"/>
              <a:buChar char="»"/>
            </a:pPr>
            <a:r>
              <a:rPr lang="en-US"/>
              <a:t>Fifth Outline Level</a:t>
            </a:r>
            <a:endParaRPr/>
          </a:p>
          <a:p>
            <a:pPr lvl="5">
              <a:buFont typeface="Times New Roman"/>
              <a:buChar char="»"/>
            </a:pPr>
            <a:r>
              <a:rPr lang="en-US"/>
              <a:t>Sixth Outline Level</a:t>
            </a:r>
            <a:endParaRPr/>
          </a:p>
          <a:p>
            <a:pPr lvl="6">
              <a:buFont typeface="Times New Roman"/>
              <a:buChar char="»"/>
            </a:pPr>
            <a:r>
              <a:rPr lang="en-US"/>
              <a:t>Seventh Outline Level</a:t>
            </a:r>
            <a:endParaRPr/>
          </a:p>
        </p:txBody>
      </p:sp>
      <p:sp>
        <p:nvSpPr>
          <p:cNvPr id="203" name="PlaceHolder 3"/>
          <p:cNvSpPr>
            <a:spLocks noGrp="1"/>
          </p:cNvSpPr>
          <p:nvPr>
            <p:ph type="dt"/>
          </p:nvPr>
        </p:nvSpPr>
        <p:spPr>
          <a:xfrm>
            <a:off x="456840" y="6356520"/>
            <a:ext cx="2127240" cy="358920"/>
          </a:xfrm>
          <a:prstGeom prst="rect">
            <a:avLst/>
          </a:prstGeom>
        </p:spPr>
        <p:txBody>
          <a:bodyPr anchor="ctr" bIns="46800" lIns="90000" rIns="90000" tIns="46800"/>
          <a:p>
            <a:pPr>
              <a:lnSpc>
                <a:spcPct val="100000"/>
              </a:lnSpc>
              <a:buSzPct val="25000"/>
              <a:buFont typeface="Calibri"/>
              <a:buChar char="•"/>
            </a:pPr>
            <a:r>
              <a:rPr lang="en-US" sz="1200">
                <a:solidFill>
                  <a:srgbClr val="ffffff"/>
                </a:solidFill>
                <a:latin typeface="Calibri"/>
                <a:ea typeface="DejaVu Sans"/>
              </a:rPr>
              <a:t>&lt;date/time&gt;</a:t>
            </a:r>
            <a:endParaRPr/>
          </a:p>
        </p:txBody>
      </p:sp>
      <p:sp>
        <p:nvSpPr>
          <p:cNvPr id="204" name="CustomShape 4"/>
          <p:cNvSpPr/>
          <p:nvPr/>
        </p:nvSpPr>
        <p:spPr>
          <a:xfrm>
            <a:off x="3124080" y="6356520"/>
            <a:ext cx="2895840" cy="365040"/>
          </a:xfrm>
          <a:prstGeom prst="rect">
            <a:avLst/>
          </a:prstGeom>
          <a:noFill/>
        </p:spPr>
      </p:sp>
      <p:sp>
        <p:nvSpPr>
          <p:cNvPr id="205" name="PlaceHolder 5"/>
          <p:cNvSpPr>
            <a:spLocks noGrp="1"/>
          </p:cNvSpPr>
          <p:nvPr>
            <p:ph type="sldNum"/>
          </p:nvPr>
        </p:nvSpPr>
        <p:spPr>
          <a:xfrm>
            <a:off x="6552720" y="6356520"/>
            <a:ext cx="2127240" cy="358920"/>
          </a:xfrm>
          <a:prstGeom prst="rect">
            <a:avLst/>
          </a:prstGeom>
        </p:spPr>
        <p:txBody>
          <a:bodyPr anchor="ctr" bIns="46800" lIns="90000" rIns="90000" tIns="46800"/>
          <a:p>
            <a:pPr algn="r">
              <a:lnSpc>
                <a:spcPct val="100000"/>
              </a:lnSpc>
              <a:buSzPct val="25000"/>
              <a:buFont typeface="Calibri"/>
              <a:buChar char="•"/>
            </a:pPr>
            <a:fld id="{FDFC360D-672B-43A2-A7A6-42FA597F6263}" type="slidenum">
              <a:rPr lang="en-US" sz="1200">
                <a:solidFill>
                  <a:srgbClr val="ffffff"/>
                </a:solidFill>
                <a:latin typeface="Calibri"/>
                <a:ea typeface="DejaVu Sans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3120" cy="1136880"/>
          </a:xfrm>
          <a:prstGeom prst="rect">
            <a:avLst/>
          </a:prstGeom>
        </p:spPr>
        <p:txBody>
          <a:bodyPr anchor="ctr" bIns="46800" lIns="90000" rIns="90000" tIns="46800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24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3120" cy="4115160"/>
          </a:xfrm>
          <a:prstGeom prst="rect">
            <a:avLst/>
          </a:prstGeom>
        </p:spPr>
        <p:txBody>
          <a:bodyPr bIns="46800" lIns="90000" rIns="90000" tIns="46800"/>
          <a:p>
            <a:pPr>
              <a:buFont typeface="Times New Roman"/>
              <a:buChar char="•"/>
            </a:pPr>
            <a:r>
              <a:rPr lang="en-US"/>
              <a:t>Click to edit the outline text format</a:t>
            </a:r>
            <a:endParaRPr/>
          </a:p>
          <a:p>
            <a:pPr lvl="1">
              <a:buFont typeface="Times New Roman"/>
              <a:buChar char="–"/>
            </a:pPr>
            <a:r>
              <a:rPr lang="en-US"/>
              <a:t>Second Outline Level</a:t>
            </a:r>
            <a:endParaRPr/>
          </a:p>
          <a:p>
            <a:pPr lvl="2">
              <a:buFont typeface="Times New Roman"/>
              <a:buChar char="•"/>
            </a:pPr>
            <a:r>
              <a:rPr lang="en-US"/>
              <a:t>Third Outline Level</a:t>
            </a:r>
            <a:endParaRPr/>
          </a:p>
          <a:p>
            <a:pPr lvl="3">
              <a:buFont typeface="Times New Roman"/>
              <a:buChar char="–"/>
            </a:pPr>
            <a:r>
              <a:rPr lang="en-US"/>
              <a:t>Fourth Outline Level</a:t>
            </a:r>
            <a:endParaRPr/>
          </a:p>
          <a:p>
            <a:pPr lvl="4">
              <a:buFont typeface="Times New Roman"/>
              <a:buChar char="»"/>
            </a:pPr>
            <a:r>
              <a:rPr lang="en-US"/>
              <a:t>Fifth Outline Level</a:t>
            </a:r>
            <a:endParaRPr/>
          </a:p>
          <a:p>
            <a:pPr lvl="5">
              <a:buFont typeface="Times New Roman"/>
              <a:buChar char="»"/>
            </a:pPr>
            <a:r>
              <a:rPr lang="en-US"/>
              <a:t>Sixth Outline Level</a:t>
            </a:r>
            <a:endParaRPr/>
          </a:p>
          <a:p>
            <a:pPr lvl="6">
              <a:buFont typeface="Times New Roman"/>
              <a:buChar char="»"/>
            </a:pPr>
            <a:r>
              <a:rPr lang="en-US"/>
              <a:t>Seventh Outline Level</a:t>
            </a:r>
            <a:endParaRPr/>
          </a:p>
        </p:txBody>
      </p:sp>
      <p:sp>
        <p:nvSpPr>
          <p:cNvPr id="242" name="PlaceHolder 3"/>
          <p:cNvSpPr>
            <a:spLocks noGrp="1"/>
          </p:cNvSpPr>
          <p:nvPr>
            <p:ph type="dt"/>
          </p:nvPr>
        </p:nvSpPr>
        <p:spPr>
          <a:xfrm>
            <a:off x="456840" y="6356520"/>
            <a:ext cx="2127240" cy="358920"/>
          </a:xfrm>
          <a:prstGeom prst="rect">
            <a:avLst/>
          </a:prstGeom>
        </p:spPr>
        <p:txBody>
          <a:bodyPr anchor="ctr" bIns="46800" lIns="90000" rIns="90000" tIns="46800"/>
          <a:p>
            <a:pPr>
              <a:lnSpc>
                <a:spcPct val="100000"/>
              </a:lnSpc>
              <a:buSzPct val="25000"/>
              <a:buFont typeface="Calibri"/>
              <a:buChar char="•"/>
            </a:pPr>
            <a:r>
              <a:rPr lang="en-US" sz="1200">
                <a:solidFill>
                  <a:srgbClr val="ffffff"/>
                </a:solidFill>
                <a:latin typeface="Calibri"/>
                <a:ea typeface="DejaVu Sans"/>
              </a:rPr>
              <a:t>&lt;date/time&gt;</a:t>
            </a:r>
            <a:endParaRPr/>
          </a:p>
        </p:txBody>
      </p:sp>
      <p:sp>
        <p:nvSpPr>
          <p:cNvPr id="243" name="CustomShape 4"/>
          <p:cNvSpPr/>
          <p:nvPr/>
        </p:nvSpPr>
        <p:spPr>
          <a:xfrm>
            <a:off x="3124080" y="6356520"/>
            <a:ext cx="2895840" cy="365040"/>
          </a:xfrm>
          <a:prstGeom prst="rect">
            <a:avLst/>
          </a:prstGeom>
          <a:noFill/>
        </p:spPr>
      </p:sp>
      <p:sp>
        <p:nvSpPr>
          <p:cNvPr id="244" name="PlaceHolder 5"/>
          <p:cNvSpPr>
            <a:spLocks noGrp="1"/>
          </p:cNvSpPr>
          <p:nvPr>
            <p:ph type="sldNum"/>
          </p:nvPr>
        </p:nvSpPr>
        <p:spPr>
          <a:xfrm>
            <a:off x="6552720" y="6356520"/>
            <a:ext cx="2127240" cy="358920"/>
          </a:xfrm>
          <a:prstGeom prst="rect">
            <a:avLst/>
          </a:prstGeom>
        </p:spPr>
        <p:txBody>
          <a:bodyPr anchor="ctr" bIns="46800" lIns="90000" rIns="90000" tIns="46800"/>
          <a:p>
            <a:pPr algn="r">
              <a:lnSpc>
                <a:spcPct val="100000"/>
              </a:lnSpc>
              <a:buSzPct val="25000"/>
              <a:buFont typeface="Calibri"/>
              <a:buChar char="•"/>
            </a:pPr>
            <a:fld id="{5692F850-F529-4097-AF6A-01ECA8D1EF0B}" type="slidenum">
              <a:rPr lang="en-US" sz="1200">
                <a:solidFill>
                  <a:srgbClr val="ffffff"/>
                </a:solidFill>
                <a:latin typeface="Calibri"/>
                <a:ea typeface="DejaVu Sans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3120" cy="1136880"/>
          </a:xfrm>
          <a:prstGeom prst="rect">
            <a:avLst/>
          </a:prstGeom>
        </p:spPr>
        <p:txBody>
          <a:bodyPr anchor="ctr" bIns="46800" lIns="90000" rIns="90000" tIns="46800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28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3120" cy="4115160"/>
          </a:xfrm>
          <a:prstGeom prst="rect">
            <a:avLst/>
          </a:prstGeom>
        </p:spPr>
        <p:txBody>
          <a:bodyPr bIns="46800" lIns="90000" rIns="90000" tIns="46800"/>
          <a:p>
            <a:pPr>
              <a:buFont typeface="Times New Roman"/>
              <a:buChar char="•"/>
            </a:pPr>
            <a:r>
              <a:rPr lang="en-US"/>
              <a:t>Click to edit the outline text format</a:t>
            </a:r>
            <a:endParaRPr/>
          </a:p>
          <a:p>
            <a:pPr lvl="1">
              <a:buFont typeface="Times New Roman"/>
              <a:buChar char="–"/>
            </a:pPr>
            <a:r>
              <a:rPr lang="en-US"/>
              <a:t>Second Outline Level</a:t>
            </a:r>
            <a:endParaRPr/>
          </a:p>
          <a:p>
            <a:pPr lvl="2">
              <a:buFont typeface="Times New Roman"/>
              <a:buChar char="•"/>
            </a:pPr>
            <a:r>
              <a:rPr lang="en-US"/>
              <a:t>Third Outline Level</a:t>
            </a:r>
            <a:endParaRPr/>
          </a:p>
          <a:p>
            <a:pPr lvl="3">
              <a:buFont typeface="Times New Roman"/>
              <a:buChar char="–"/>
            </a:pPr>
            <a:r>
              <a:rPr lang="en-US"/>
              <a:t>Fourth Outline Level</a:t>
            </a:r>
            <a:endParaRPr/>
          </a:p>
          <a:p>
            <a:pPr lvl="4">
              <a:buFont typeface="Times New Roman"/>
              <a:buChar char="»"/>
            </a:pPr>
            <a:r>
              <a:rPr lang="en-US"/>
              <a:t>Fifth Outline Level</a:t>
            </a:r>
            <a:endParaRPr/>
          </a:p>
          <a:p>
            <a:pPr lvl="5">
              <a:buFont typeface="Times New Roman"/>
              <a:buChar char="»"/>
            </a:pPr>
            <a:r>
              <a:rPr lang="en-US"/>
              <a:t>Sixth Outline Level</a:t>
            </a:r>
            <a:endParaRPr/>
          </a:p>
          <a:p>
            <a:pPr lvl="6">
              <a:buFont typeface="Times New Roman"/>
              <a:buChar char="»"/>
            </a:pPr>
            <a:r>
              <a:rPr lang="en-US"/>
              <a:t>Seventh Outline Level</a:t>
            </a:r>
            <a:endParaRPr/>
          </a:p>
        </p:txBody>
      </p:sp>
      <p:sp>
        <p:nvSpPr>
          <p:cNvPr id="281" name="PlaceHolder 3"/>
          <p:cNvSpPr>
            <a:spLocks noGrp="1"/>
          </p:cNvSpPr>
          <p:nvPr>
            <p:ph type="dt"/>
          </p:nvPr>
        </p:nvSpPr>
        <p:spPr>
          <a:xfrm>
            <a:off x="456840" y="6356520"/>
            <a:ext cx="2127240" cy="358920"/>
          </a:xfrm>
          <a:prstGeom prst="rect">
            <a:avLst/>
          </a:prstGeom>
        </p:spPr>
        <p:txBody>
          <a:bodyPr anchor="ctr" bIns="46800" lIns="90000" rIns="90000" tIns="46800"/>
          <a:p>
            <a:pPr>
              <a:lnSpc>
                <a:spcPct val="100000"/>
              </a:lnSpc>
              <a:buSzPct val="25000"/>
              <a:buFont typeface="Calibri"/>
              <a:buChar char="•"/>
            </a:pPr>
            <a:r>
              <a:rPr lang="en-US" sz="1200">
                <a:solidFill>
                  <a:srgbClr val="ffffff"/>
                </a:solidFill>
                <a:latin typeface="Calibri"/>
                <a:ea typeface="DejaVu Sans"/>
              </a:rPr>
              <a:t>&lt;date/time&gt;</a:t>
            </a:r>
            <a:endParaRPr/>
          </a:p>
        </p:txBody>
      </p:sp>
      <p:sp>
        <p:nvSpPr>
          <p:cNvPr id="282" name="CustomShape 4"/>
          <p:cNvSpPr/>
          <p:nvPr/>
        </p:nvSpPr>
        <p:spPr>
          <a:xfrm>
            <a:off x="3124080" y="6356520"/>
            <a:ext cx="2895840" cy="365040"/>
          </a:xfrm>
          <a:prstGeom prst="rect">
            <a:avLst/>
          </a:prstGeom>
          <a:noFill/>
        </p:spPr>
      </p:sp>
      <p:sp>
        <p:nvSpPr>
          <p:cNvPr id="283" name="PlaceHolder 5"/>
          <p:cNvSpPr>
            <a:spLocks noGrp="1"/>
          </p:cNvSpPr>
          <p:nvPr>
            <p:ph type="sldNum"/>
          </p:nvPr>
        </p:nvSpPr>
        <p:spPr>
          <a:xfrm>
            <a:off x="6552720" y="6356520"/>
            <a:ext cx="2127240" cy="358920"/>
          </a:xfrm>
          <a:prstGeom prst="rect">
            <a:avLst/>
          </a:prstGeom>
        </p:spPr>
        <p:txBody>
          <a:bodyPr anchor="ctr" bIns="46800" lIns="90000" rIns="90000" tIns="46800"/>
          <a:p>
            <a:pPr algn="r">
              <a:lnSpc>
                <a:spcPct val="100000"/>
              </a:lnSpc>
              <a:buSzPct val="25000"/>
              <a:buFont typeface="Calibri"/>
              <a:buChar char="•"/>
            </a:pPr>
            <a:fld id="{DCD3863B-AA96-4CC4-8506-03AFD2418C4C}" type="slidenum">
              <a:rPr lang="en-US" sz="1200">
                <a:solidFill>
                  <a:srgbClr val="ffffff"/>
                </a:solidFill>
                <a:latin typeface="Calibri"/>
                <a:ea typeface="DejaVu Sans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3120" cy="1136880"/>
          </a:xfrm>
          <a:prstGeom prst="rect">
            <a:avLst/>
          </a:prstGeom>
        </p:spPr>
        <p:txBody>
          <a:bodyPr anchor="ctr" bIns="46800" lIns="90000" rIns="90000" tIns="46800"/>
          <a:p>
            <a:pPr algn="ctr"/>
            <a:r>
              <a:rPr lang="en-US"/>
              <a:t>Click to edit the title text format</a:t>
            </a:r>
            <a:endParaRPr/>
          </a:p>
        </p:txBody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3120" cy="4115160"/>
          </a:xfrm>
          <a:prstGeom prst="rect">
            <a:avLst/>
          </a:prstGeom>
        </p:spPr>
        <p:txBody>
          <a:bodyPr bIns="46800" lIns="90000" rIns="90000" tIns="46800"/>
          <a:p>
            <a:pPr>
              <a:buFont typeface="Times New Roman"/>
              <a:buChar char="•"/>
            </a:pPr>
            <a:r>
              <a:rPr lang="en-US"/>
              <a:t>Click to edit the outline text format</a:t>
            </a:r>
            <a:endParaRPr/>
          </a:p>
          <a:p>
            <a:pPr lvl="1">
              <a:buFont typeface="Times New Roman"/>
              <a:buChar char="–"/>
            </a:pPr>
            <a:r>
              <a:rPr lang="en-US"/>
              <a:t>Second Outline Level</a:t>
            </a:r>
            <a:endParaRPr/>
          </a:p>
          <a:p>
            <a:pPr lvl="2">
              <a:buFont typeface="Times New Roman"/>
              <a:buChar char="•"/>
            </a:pPr>
            <a:r>
              <a:rPr lang="en-US"/>
              <a:t>Third Outline Level</a:t>
            </a:r>
            <a:endParaRPr/>
          </a:p>
          <a:p>
            <a:pPr lvl="3">
              <a:buFont typeface="Times New Roman"/>
              <a:buChar char="–"/>
            </a:pPr>
            <a:r>
              <a:rPr lang="en-US"/>
              <a:t>Fourth Outline Level</a:t>
            </a:r>
            <a:endParaRPr/>
          </a:p>
          <a:p>
            <a:pPr lvl="4">
              <a:buFont typeface="Times New Roman"/>
              <a:buChar char="»"/>
            </a:pPr>
            <a:r>
              <a:rPr lang="en-US"/>
              <a:t>Fifth Outline Level</a:t>
            </a:r>
            <a:endParaRPr/>
          </a:p>
          <a:p>
            <a:pPr lvl="5">
              <a:buFont typeface="Times New Roman"/>
              <a:buChar char="»"/>
            </a:pPr>
            <a:r>
              <a:rPr lang="en-US"/>
              <a:t>Sixth Outline Level</a:t>
            </a:r>
            <a:endParaRPr/>
          </a:p>
          <a:p>
            <a:pPr lvl="6">
              <a:buFont typeface="Times New Roman"/>
              <a:buChar char="»"/>
            </a:pPr>
            <a:r>
              <a:rPr lang="en-US"/>
              <a:t>Seventh Outline Level</a:t>
            </a:r>
            <a:endParaRPr/>
          </a:p>
        </p:txBody>
      </p:sp>
      <p:sp>
        <p:nvSpPr>
          <p:cNvPr id="320" name="PlaceHolder 3"/>
          <p:cNvSpPr>
            <a:spLocks noGrp="1"/>
          </p:cNvSpPr>
          <p:nvPr>
            <p:ph type="dt"/>
          </p:nvPr>
        </p:nvSpPr>
        <p:spPr>
          <a:xfrm>
            <a:off x="456840" y="6356520"/>
            <a:ext cx="2127240" cy="358920"/>
          </a:xfrm>
          <a:prstGeom prst="rect">
            <a:avLst/>
          </a:prstGeom>
        </p:spPr>
        <p:txBody>
          <a:bodyPr anchor="ctr" bIns="46800" lIns="90000" rIns="90000" tIns="46800"/>
          <a:p>
            <a:pPr>
              <a:lnSpc>
                <a:spcPct val="100000"/>
              </a:lnSpc>
              <a:buSzPct val="25000"/>
              <a:buFont typeface="Calibri"/>
              <a:buChar char="•"/>
            </a:pPr>
            <a:r>
              <a:rPr lang="en-US" sz="1200">
                <a:solidFill>
                  <a:srgbClr val="ffffff"/>
                </a:solidFill>
                <a:latin typeface="Calibri"/>
                <a:ea typeface="DejaVu Sans"/>
              </a:rPr>
              <a:t>&lt;date/time&gt;</a:t>
            </a:r>
            <a:endParaRPr/>
          </a:p>
        </p:txBody>
      </p:sp>
      <p:sp>
        <p:nvSpPr>
          <p:cNvPr id="321" name="CustomShape 4"/>
          <p:cNvSpPr/>
          <p:nvPr/>
        </p:nvSpPr>
        <p:spPr>
          <a:xfrm>
            <a:off x="3124080" y="6356520"/>
            <a:ext cx="2895840" cy="365040"/>
          </a:xfrm>
          <a:prstGeom prst="rect">
            <a:avLst/>
          </a:prstGeom>
          <a:noFill/>
        </p:spPr>
      </p:sp>
      <p:sp>
        <p:nvSpPr>
          <p:cNvPr id="322" name="PlaceHolder 5"/>
          <p:cNvSpPr>
            <a:spLocks noGrp="1"/>
          </p:cNvSpPr>
          <p:nvPr>
            <p:ph type="sldNum"/>
          </p:nvPr>
        </p:nvSpPr>
        <p:spPr>
          <a:xfrm>
            <a:off x="6552720" y="6356520"/>
            <a:ext cx="2127240" cy="358920"/>
          </a:xfrm>
          <a:prstGeom prst="rect">
            <a:avLst/>
          </a:prstGeom>
        </p:spPr>
        <p:txBody>
          <a:bodyPr anchor="ctr" bIns="46800" lIns="90000" rIns="90000" tIns="46800"/>
          <a:p>
            <a:pPr algn="r">
              <a:lnSpc>
                <a:spcPct val="100000"/>
              </a:lnSpc>
              <a:buSzPct val="25000"/>
              <a:buFont typeface="Calibri"/>
              <a:buChar char="•"/>
            </a:pPr>
            <a:fld id="{6859FE7C-9C84-4B79-A774-30467EB8670E}" type="slidenum">
              <a:rPr lang="en-US" sz="1200">
                <a:solidFill>
                  <a:srgbClr val="ffffff"/>
                </a:solidFill>
                <a:latin typeface="Calibri"/>
                <a:ea typeface="DejaVu Sans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</p:sldLayoutIdLst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