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9.png" ContentType="image/png"/>
  <Override PartName="/ppt/media/image11.png" ContentType="image/png"/>
  <Override PartName="/ppt/media/image20.png" ContentType="image/png"/>
  <Override PartName="/ppt/media/image13.png" ContentType="image/png"/>
  <Override PartName="/ppt/media/image22.png" ContentType="image/png"/>
  <Override PartName="/ppt/media/image31.png" ContentType="image/png"/>
  <Override PartName="/ppt/media/image15.png" ContentType="image/png"/>
  <Override PartName="/ppt/media/image24.png" ContentType="image/png"/>
  <Override PartName="/ppt/media/image17.png" ContentType="image/png"/>
  <Override PartName="/ppt/media/image26.png" ContentType="image/png"/>
  <Override PartName="/ppt/media/image19.png" ContentType="image/png"/>
  <Override PartName="/ppt/media/image28.png" ContentType="image/png"/>
  <Override PartName="/ppt/media/image2.png" ContentType="image/png"/>
  <Override PartName="/ppt/media/image4.png" ContentType="image/png"/>
  <Override PartName="/ppt/media/image6.png" ContentType="image/png"/>
  <Override PartName="/ppt/media/image8.png" ContentType="image/png"/>
  <Override PartName="/ppt/media/image10.png" ContentType="image/png"/>
  <Override PartName="/ppt/media/image12.png" ContentType="image/png"/>
  <Override PartName="/ppt/media/image21.png" ContentType="image/png"/>
  <Override PartName="/ppt/media/image30.png" ContentType="image/png"/>
  <Override PartName="/ppt/media/image14.png" ContentType="image/png"/>
  <Override PartName="/ppt/media/image23.png" ContentType="image/png"/>
  <Override PartName="/ppt/media/image32.png" ContentType="image/png"/>
  <Override PartName="/ppt/media/image16.png" ContentType="image/png"/>
  <Override PartName="/ppt/media/image25.png" ContentType="image/png"/>
  <Override PartName="/ppt/media/image18.png" ContentType="image/png"/>
  <Override PartName="/ppt/media/image27.png" ContentType="image/png"/>
  <Override PartName="/ppt/media/image1.png" ContentType="image/png"/>
  <Override PartName="/ppt/media/image29.png" ContentType="image/png"/>
  <Override PartName="/ppt/media/image3.png" ContentType="image/png"/>
  <Override PartName="/ppt/media/image5.png" ContentType="image/png"/>
  <Override PartName="/ppt/media/image7.png" ContentType="image/png"/>
  <Override PartName="/ppt/slideLayouts/slideLayout61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_rels/slideLayout88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4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67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5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168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56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169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14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57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145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5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14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9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59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7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9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4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9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80.xml.rels" ContentType="application/vnd.openxmlformats-package.relationships+xml"/>
  <Override PartName="/ppt/slideLayouts/_rels/slideLayout14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181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182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170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83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184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172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85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160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3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186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161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7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87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62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75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188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150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3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76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189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15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64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77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15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5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78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15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6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179.xml.rels" ContentType="application/vnd.openxmlformats-package.relationships+xml"/>
  <Override PartName="/ppt/slideLayouts/_rels/slideLayout75.xml.rels" ContentType="application/vnd.openxmlformats-package.relationships+xml"/>
  <Override PartName="/ppt/slideLayouts/slideLayout45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theme/theme13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12.xml" ContentType="application/vnd.openxmlformats-officedocument.theme+xml"/>
  <Override PartName="/ppt/theme/theme9.xml" ContentType="application/vnd.openxmlformats-officedocument.theme+xml"/>
  <Override PartName="/ppt/theme/theme16.xml" ContentType="application/vnd.openxmlformats-officedocument.theme+xml"/>
  <Override PartName="/ppt/theme/theme4.xml" ContentType="application/vnd.openxmlformats-officedocument.theme+xml"/>
  <Override PartName="/ppt/theme/theme11.xml" ContentType="application/vnd.openxmlformats-officedocument.theme+xml"/>
  <Override PartName="/ppt/theme/theme8.xml" ContentType="application/vnd.openxmlformats-officedocument.theme+xml"/>
  <Override PartName="/ppt/theme/theme15.xml" ContentType="application/vnd.openxmlformats-officedocument.theme+xml"/>
  <Override PartName="/ppt/theme/theme3.xml" ContentType="application/vnd.openxmlformats-officedocument.theme+xml"/>
  <Override PartName="/ppt/theme/theme10.xml" ContentType="application/vnd.openxmlformats-officedocument.theme+xml"/>
  <Override PartName="/ppt/theme/theme7.xml" ContentType="application/vnd.openxmlformats-officedocument.theme+xml"/>
  <Override PartName="/ppt/theme/theme14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3.xml.rels" ContentType="application/vnd.openxmlformats-package.relationships+xml"/>
  <Override PartName="/ppt/slideMasters/slideMaster13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 standalone="yes"?>
<p:presentation xmlns:a="http://schemas.openxmlformats.org/drawingml/2006/main" xmlns:p="http://schemas.openxmlformats.org/presentationml/2006/main" xmlns:r="http://schemas.openxmlformats.org/officeDocument/2006/relationships"><p:sldMasterIdLst><p:sldMasterId id="2147483648" r:id="rId2"/><p:sldMasterId id="2147483661" r:id="rId3"/><p:sldMasterId id="2147483674" r:id="rId4"/><p:sldMasterId id="2147483687" r:id="rId5"/><p:sldMasterId id="2147483700" r:id="rId6"/><p:sldMasterId id="2147483713" r:id="rId7"/><p:sldMasterId id="2147483726" r:id="rId8"/><p:sldMasterId id="2147483739" r:id="rId9"/><p:sldMasterId id="2147483752" r:id="rId10"/><p:sldMasterId id="2147483765" r:id="rId11"/><p:sldMasterId id="2147483778" r:id="rId12"/><p:sldMasterId id="2147483791" r:id="rId13"/><p:sldMasterId id="2147483804" r:id="rId14"/><p:sldMasterId id="2147483817" r:id="rId15"/><p:sldMasterId id="2147483830" r:id="rId16"/><p:sldMasterId id="2147483843" r:id="rId17"/><p:sldSz cx="9144000" cy="6858000"/><p:notesSz cx="6858000" cy="9144000"/>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17.png"/><Relationship Id="rId3" Type="http://schemas.openxmlformats.org/officeDocument/2006/relationships/image" Target="../media/image18.png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19.png"/><Relationship Id="rId3" Type="http://schemas.openxmlformats.org/officeDocument/2006/relationships/image" Target="../media/image20.png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21.png"/><Relationship Id="rId3" Type="http://schemas.openxmlformats.org/officeDocument/2006/relationships/image" Target="../media/image22.png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
</Relationships>
</file>

<file path=ppt/slideLayouts/_rels/slideLayout1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25.png"/><Relationship Id="rId3" Type="http://schemas.openxmlformats.org/officeDocument/2006/relationships/image" Target="../media/image26.png"/>
</Relationships>
</file>

<file path=ppt/slideLayouts/_rels/slideLayout1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27.png"/><Relationship Id="rId3" Type="http://schemas.openxmlformats.org/officeDocument/2006/relationships/image" Target="../media/image28.png"/>
</Relationships>
</file>

<file path=ppt/slideLayouts/_rels/slideLayout1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29.png"/><Relationship Id="rId3" Type="http://schemas.openxmlformats.org/officeDocument/2006/relationships/image" Target="../media/image30.png"/>
</Relationships>
</file>

<file path=ppt/slideLayouts/_rels/slideLayout1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31.png"/><Relationship Id="rId3" Type="http://schemas.openxmlformats.org/officeDocument/2006/relationships/image" Target="../media/image3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15.png"/><Relationship Id="rId3" Type="http://schemas.openxmlformats.org/officeDocument/2006/relationships/image" Target="../media/image16.png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34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35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3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4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43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35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356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6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6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73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74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7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78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8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82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85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8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89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90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9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39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39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0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0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12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13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1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17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2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21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24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2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28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29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3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433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434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4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4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51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52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5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56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5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60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63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6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67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68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7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47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473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8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8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4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5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90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91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5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9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95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5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4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9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499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5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02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5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0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06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07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5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1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511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512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5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5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1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2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6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6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29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30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3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34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3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38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41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4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45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46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6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4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55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55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6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7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5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7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7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6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7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7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7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68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69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7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7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73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7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7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77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7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80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7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8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84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85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8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58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59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18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9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8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0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0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8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18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09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10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8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1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14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8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1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18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9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21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9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2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25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26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19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2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63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63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7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8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121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122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16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16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6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95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19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20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0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18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2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22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34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238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239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4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57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61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65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72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73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27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27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8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13760" cy="5441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95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96" name="PlaceHolder 4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00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04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07" name="PlaceHolder 3"/>
          <p:cNvSpPr>
            <a:spLocks noGrp="1"/>
          </p:cNvSpPr>
          <p:nvPr>
            <p:ph type="body"/>
          </p:nvPr>
        </p:nvSpPr>
        <p:spPr>
          <a:xfrm>
            <a:off x="457200" y="3749760"/>
            <a:ext cx="821376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10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11" name="PlaceHolder 4"/>
          <p:cNvSpPr>
            <a:spLocks noGrp="1"/>
          </p:cNvSpPr>
          <p:nvPr>
            <p:ph type="body"/>
          </p:nvPr>
        </p:nvSpPr>
        <p:spPr>
          <a:xfrm>
            <a:off x="46656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12" name="PlaceHolder 5"/>
          <p:cNvSpPr>
            <a:spLocks noGrp="1"/>
          </p:cNvSpPr>
          <p:nvPr>
            <p:ph type="body"/>
          </p:nvPr>
        </p:nvSpPr>
        <p:spPr>
          <a:xfrm>
            <a:off x="457200" y="374976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sp>
        <p:nvSpPr>
          <p:cNvPr id="315" name="PlaceHolder 3"/>
          <p:cNvSpPr>
            <a:spLocks noGrp="1"/>
          </p:cNvSpPr>
          <p:nvPr>
            <p:ph type="body"/>
          </p:nvPr>
        </p:nvSpPr>
        <p:spPr>
          <a:xfrm>
            <a:off x="4665600" y="1600200"/>
            <a:ext cx="4007880" cy="196272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  <p:pic>
        <p:nvPicPr>
          <p:cNvPr descr="" id="31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39240" y="3749760"/>
            <a:ext cx="2459880" cy="1962720"/>
          </a:xfrm>
          <a:prstGeom prst="rect">
            <a:avLst/>
          </a:prstGeom>
        </p:spPr>
      </p:pic>
      <p:pic>
        <p:nvPicPr>
          <p:cNvPr descr="" id="31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0840" y="3749760"/>
            <a:ext cx="2459880" cy="1962720"/>
          </a:xfrm>
          <a:prstGeom prst="rect">
            <a:avLst/>
          </a:prstGeom>
        </p:spPr>
      </p:pic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2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13760" cy="4115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13760" cy="1221480"/>
          </a:xfrm>
          <a:prstGeom prst="rect">
            <a:avLst/>
          </a:prstGeom>
        </p:spPr>
        <p:txBody>
          <a:bodyPr anchor="ctr" bIns="46800" lIns="90000" rIns="90000" tIns="46800" wrap="none"/>
          <a:p>
            <a:pPr algn="ctr"/>
            <a:endParaRPr/>
          </a:p>
        </p:txBody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19.xml"/><Relationship Id="rId13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4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45.xml"/><Relationship Id="rId3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0.xml"/><Relationship Id="rId8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4.xml"/><Relationship Id="rId12" Type="http://schemas.openxmlformats.org/officeDocument/2006/relationships/slideLayout" Target="../slideLayouts/slideLayout155.xml"/><Relationship Id="rId13" Type="http://schemas.openxmlformats.org/officeDocument/2006/relationships/slideLayout" Target="../slideLayouts/slideLayout15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58.xml"/><Relationship Id="rId4" Type="http://schemas.openxmlformats.org/officeDocument/2006/relationships/slideLayout" Target="../slideLayouts/slideLayout159.xml"/><Relationship Id="rId5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62.xml"/><Relationship Id="rId8" Type="http://schemas.openxmlformats.org/officeDocument/2006/relationships/slideLayout" Target="../slideLayouts/slideLayout163.xml"/><Relationship Id="rId9" Type="http://schemas.openxmlformats.org/officeDocument/2006/relationships/slideLayout" Target="../slideLayouts/slideLayout164.xml"/><Relationship Id="rId10" Type="http://schemas.openxmlformats.org/officeDocument/2006/relationships/slideLayout" Target="../slideLayouts/slideLayout165.xml"/><Relationship Id="rId11" Type="http://schemas.openxmlformats.org/officeDocument/2006/relationships/slideLayout" Target="../slideLayouts/slideLayout166.xml"/><Relationship Id="rId12" Type="http://schemas.openxmlformats.org/officeDocument/2006/relationships/slideLayout" Target="../slideLayouts/slideLayout167.xml"/><Relationship Id="rId13" Type="http://schemas.openxmlformats.org/officeDocument/2006/relationships/slideLayout" Target="../slideLayouts/slideLayout168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72.xml"/><Relationship Id="rId6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4.xml"/><Relationship Id="rId8" Type="http://schemas.openxmlformats.org/officeDocument/2006/relationships/slideLayout" Target="../slideLayouts/slideLayout175.xml"/><Relationship Id="rId9" Type="http://schemas.openxmlformats.org/officeDocument/2006/relationships/slideLayout" Target="../slideLayouts/slideLayout176.xml"/><Relationship Id="rId10" Type="http://schemas.openxmlformats.org/officeDocument/2006/relationships/slideLayout" Target="../slideLayouts/slideLayout177.xml"/><Relationship Id="rId11" Type="http://schemas.openxmlformats.org/officeDocument/2006/relationships/slideLayout" Target="../slideLayouts/slideLayout178.xml"/><Relationship Id="rId12" Type="http://schemas.openxmlformats.org/officeDocument/2006/relationships/slideLayout" Target="../slideLayouts/slideLayout179.xml"/><Relationship Id="rId13" Type="http://schemas.openxmlformats.org/officeDocument/2006/relationships/slideLayout" Target="../slideLayouts/slideLayout180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81.xml"/><Relationship Id="rId3" Type="http://schemas.openxmlformats.org/officeDocument/2006/relationships/slideLayout" Target="../slideLayouts/slideLayout182.xml"/><Relationship Id="rId4" Type="http://schemas.openxmlformats.org/officeDocument/2006/relationships/slideLayout" Target="../slideLayouts/slideLayout183.xml"/><Relationship Id="rId5" Type="http://schemas.openxmlformats.org/officeDocument/2006/relationships/slideLayout" Target="../slideLayouts/slideLayout184.xml"/><Relationship Id="rId6" Type="http://schemas.openxmlformats.org/officeDocument/2006/relationships/slideLayout" Target="../slideLayouts/slideLayout185.xml"/><Relationship Id="rId7" Type="http://schemas.openxmlformats.org/officeDocument/2006/relationships/slideLayout" Target="../slideLayouts/slideLayout186.xml"/><Relationship Id="rId8" Type="http://schemas.openxmlformats.org/officeDocument/2006/relationships/slideLayout" Target="../slideLayouts/slideLayout187.xml"/><Relationship Id="rId9" Type="http://schemas.openxmlformats.org/officeDocument/2006/relationships/slideLayout" Target="../slideLayouts/slideLayout188.xml"/><Relationship Id="rId10" Type="http://schemas.openxmlformats.org/officeDocument/2006/relationships/slideLayout" Target="../slideLayouts/slideLayout189.xml"/><Relationship Id="rId11" Type="http://schemas.openxmlformats.org/officeDocument/2006/relationships/slideLayout" Target="../slideLayouts/slideLayout190.xml"/><Relationship Id="rId12" Type="http://schemas.openxmlformats.org/officeDocument/2006/relationships/slideLayout" Target="../slideLayouts/slideLayout191.xml"/><Relationship Id="rId13" Type="http://schemas.openxmlformats.org/officeDocument/2006/relationships/slideLayout" Target="../slideLayouts/slideLayout19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13760" cy="112752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1376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" name="CustomShape 3"/>
          <p:cNvSpPr/>
          <p:nvPr/>
        </p:nvSpPr>
        <p:spPr>
          <a:xfrm>
            <a:off x="457200" y="6245280"/>
            <a:ext cx="2133720" cy="476280"/>
          </a:xfrm>
          <a:prstGeom prst="rect">
            <a:avLst/>
          </a:prstGeom>
          <a:noFill/>
        </p:spPr>
      </p:sp>
      <p:sp>
        <p:nvSpPr>
          <p:cNvPr id="3" name="CustomShape 4"/>
          <p:cNvSpPr/>
          <p:nvPr/>
        </p:nvSpPr>
        <p:spPr>
          <a:xfrm>
            <a:off x="3124080" y="6245280"/>
            <a:ext cx="2895840" cy="476280"/>
          </a:xfrm>
          <a:prstGeom prst="rect">
            <a:avLst/>
          </a:prstGeom>
          <a:noFill/>
        </p:spPr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17880" cy="46080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fld id="{468905FC-A1A0-45DE-9AAB-711687642B13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59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360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361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42F65D03-44B4-4F46-9D3C-BEA95E84976C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98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399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400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73133E55-EBAF-4E6B-A015-459EACD2EB26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437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438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439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526E1E43-0095-40FA-9C3B-82438531A8E3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4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476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477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478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AAF9F268-F3B6-4088-99A3-4492184C2FED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515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516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517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B11507DD-64B4-4683-AF7C-AE010BCA618E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554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555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556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8064F505-9FD1-4CDE-80D3-103AF559B9AC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CustomShape 1"/>
          <p:cNvSpPr/>
          <p:nvPr/>
        </p:nvSpPr>
        <p:spPr>
          <a:xfrm>
            <a:off x="685800" y="2130480"/>
            <a:ext cx="7772400" cy="1469880"/>
          </a:xfrm>
          <a:prstGeom prst="rect">
            <a:avLst/>
          </a:prstGeom>
          <a:noFill/>
        </p:spPr>
        <p:txBody>
          <a:bodyPr anchor="ctr"/>
          <a:p>
            <a:pPr algn="ctr">
              <a:lnSpc>
                <a:spcPct val="100000"/>
              </a:lnSpc>
              <a:buFont typeface="Calibri"/>
              <a:buChar char="•"/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592" name="PlaceHolder 2"/>
          <p:cNvSpPr>
            <a:spLocks noGrp="1"/>
          </p:cNvSpPr>
          <p:nvPr>
            <p:ph type="dt"/>
          </p:nvPr>
        </p:nvSpPr>
        <p:spPr>
          <a:xfrm>
            <a:off x="456840" y="6355800"/>
            <a:ext cx="2128680" cy="3607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  <a:buFont typeface="Calibri"/>
              <a:buChar char="•"/>
            </a:pPr>
            <a:r>
              <a:rPr lang="en-US" sz="1200">
                <a:solidFill>
                  <a:srgbClr val="8b8b8b"/>
                </a:solidFill>
                <a:latin typeface="Calibri"/>
                <a:ea typeface="DejaVu Sans"/>
              </a:rPr>
              <a:t>08/24/15</a:t>
            </a:r>
            <a:endParaRPr/>
          </a:p>
        </p:txBody>
      </p:sp>
      <p:sp>
        <p:nvSpPr>
          <p:cNvPr id="593" name="CustomShape 3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594" name="PlaceHolder 4"/>
          <p:cNvSpPr>
            <a:spLocks noGrp="1"/>
          </p:cNvSpPr>
          <p:nvPr>
            <p:ph type="sldNum"/>
          </p:nvPr>
        </p:nvSpPr>
        <p:spPr>
          <a:xfrm>
            <a:off x="6553080" y="6355800"/>
            <a:ext cx="2129040" cy="36072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  <a:buFont typeface="Calibri"/>
              <a:buChar char="•"/>
            </a:pPr>
            <a:fld id="{C60F41AF-A760-4AD3-9E63-A2E1D7C396BB}" type="slidenum">
              <a:rPr lang="en-US" sz="1200">
                <a:solidFill>
                  <a:srgbClr val="8b8b8b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  <p:sp>
        <p:nvSpPr>
          <p:cNvPr id="595" name="CustomShape 5"/>
          <p:cNvSpPr/>
          <p:nvPr/>
        </p:nvSpPr>
        <p:spPr>
          <a:xfrm>
            <a:off x="457200" y="1604880"/>
            <a:ext cx="8229600" cy="455760"/>
          </a:xfrm>
          <a:prstGeom prst="rect">
            <a:avLst/>
          </a:prstGeom>
          <a:noFill/>
        </p:spPr>
      </p:sp>
      <p:sp>
        <p:nvSpPr>
          <p:cNvPr id="596" name="PlaceHolder 6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480"/>
          </a:xfrm>
          <a:prstGeom prst="rect">
            <a:avLst/>
          </a:prstGeom>
        </p:spPr>
        <p:txBody>
          <a:bodyPr anchor="ctr" bIns="0" lIns="0" rIns="0" tIns="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97" name="PlaceHolder 7"/>
          <p:cNvSpPr>
            <a:spLocks noGrp="1"/>
          </p:cNvSpPr>
          <p:nvPr>
            <p:ph type="body"/>
          </p:nvPr>
        </p:nvSpPr>
        <p:spPr>
          <a:xfrm>
            <a:off x="456840" y="1604880"/>
            <a:ext cx="8224920" cy="4285440"/>
          </a:xfrm>
          <a:prstGeom prst="rect">
            <a:avLst/>
          </a:prstGeom>
        </p:spPr>
        <p:txBody>
          <a:bodyPr bIns="0" lIns="0" rIns="0" tIns="2808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28600" y="228600"/>
            <a:ext cx="8670960" cy="5927760"/>
          </a:xfrm>
          <a:prstGeom prst="rect">
            <a:avLst/>
          </a:prstGeom>
          <a:solidFill>
            <a:srgbClr val="000000"/>
          </a:solidFill>
          <a:ln w="44280">
            <a:solidFill>
              <a:srgbClr val="ffffff"/>
            </a:solidFill>
            <a:miter/>
          </a:ln>
        </p:spPr>
      </p:sp>
      <p:sp>
        <p:nvSpPr>
          <p:cNvPr id="40" name="CustomShape 2"/>
          <p:cNvSpPr/>
          <p:nvPr/>
        </p:nvSpPr>
        <p:spPr>
          <a:xfrm>
            <a:off x="306360" y="306360"/>
            <a:ext cx="8513640" cy="5754600"/>
          </a:xfrm>
          <a:prstGeom prst="rect">
            <a:avLst/>
          </a:prstGeom>
          <a:solidFill>
            <a:srgbClr val="000000"/>
          </a:solidFill>
          <a:ln w="9360">
            <a:solidFill>
              <a:srgbClr val="ffffff"/>
            </a:solidFill>
            <a:miter/>
          </a:ln>
        </p:spPr>
      </p:sp>
      <p:sp>
        <p:nvSpPr>
          <p:cNvPr id="41" name="Line 3"/>
          <p:cNvSpPr/>
          <p:nvPr/>
        </p:nvSpPr>
        <p:spPr>
          <a:xfrm>
            <a:off x="533520" y="1733400"/>
            <a:ext cx="8137440" cy="0"/>
          </a:xfrm>
          <a:prstGeom prst="line">
            <a:avLst/>
          </a:prstGeom>
          <a:ln w="12600">
            <a:solidFill>
              <a:srgbClr val="990000"/>
            </a:solidFill>
            <a:miter/>
          </a:ln>
        </p:spPr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533520" y="472320"/>
            <a:ext cx="8137440" cy="1127520"/>
          </a:xfrm>
          <a:prstGeom prst="rect">
            <a:avLst/>
          </a:prstGeom>
        </p:spPr>
        <p:txBody>
          <a:bodyPr anchor="b" bIns="46800" lIns="90000" rIns="90000" tIns="46800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33520" y="1828440"/>
            <a:ext cx="8137440" cy="398988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44" name="CustomShape 6"/>
          <p:cNvSpPr/>
          <p:nvPr/>
        </p:nvSpPr>
        <p:spPr>
          <a:xfrm>
            <a:off x="533520" y="6248520"/>
            <a:ext cx="2057400" cy="457200"/>
          </a:xfrm>
          <a:prstGeom prst="rect">
            <a:avLst/>
          </a:prstGeom>
          <a:noFill/>
        </p:spPr>
      </p:sp>
      <p:sp>
        <p:nvSpPr>
          <p:cNvPr id="45" name="CustomShape 7"/>
          <p:cNvSpPr/>
          <p:nvPr/>
        </p:nvSpPr>
        <p:spPr>
          <a:xfrm>
            <a:off x="3238560" y="6248520"/>
            <a:ext cx="2895480" cy="457200"/>
          </a:xfrm>
          <a:prstGeom prst="rect">
            <a:avLst/>
          </a:prstGeom>
          <a:noFill/>
        </p:spPr>
      </p:sp>
      <p:sp>
        <p:nvSpPr>
          <p:cNvPr id="46" name="PlaceHolder 8"/>
          <p:cNvSpPr>
            <a:spLocks noGrp="1"/>
          </p:cNvSpPr>
          <p:nvPr>
            <p:ph type="sldNum"/>
          </p:nvPr>
        </p:nvSpPr>
        <p:spPr>
          <a:xfrm>
            <a:off x="6781680" y="6248160"/>
            <a:ext cx="1889280" cy="44172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  <a:buFont typeface="Times New Roman"/>
              <a:buChar char="•"/>
            </a:pPr>
            <a:fld id="{AFCD3F4D-57B5-4681-9D18-F0DAEEB8102C}" type="slidenum">
              <a:rPr lang="en-US" sz="1000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80880" y="457200"/>
            <a:ext cx="8382240" cy="5546880"/>
          </a:xfrm>
          <a:prstGeom prst="rect">
            <a:avLst/>
          </a:prstGeom>
          <a:solidFill>
            <a:srgbClr val="000000"/>
          </a:solidFill>
          <a:ln w="50760">
            <a:solidFill>
              <a:srgbClr val="ffffff"/>
            </a:solidFill>
            <a:miter/>
          </a:ln>
        </p:spPr>
      </p:sp>
      <p:sp>
        <p:nvSpPr>
          <p:cNvPr id="82" name="CustomShape 2"/>
          <p:cNvSpPr/>
          <p:nvPr/>
        </p:nvSpPr>
        <p:spPr>
          <a:xfrm>
            <a:off x="452520" y="533520"/>
            <a:ext cx="8213760" cy="5394240"/>
          </a:xfrm>
          <a:prstGeom prst="rect">
            <a:avLst/>
          </a:prstGeom>
          <a:noFill/>
          <a:ln w="9360">
            <a:solidFill>
              <a:srgbClr val="ffffff"/>
            </a:solidFill>
            <a:miter/>
          </a:ln>
        </p:spPr>
      </p:sp>
      <p:sp>
        <p:nvSpPr>
          <p:cNvPr id="83" name="Line 3"/>
          <p:cNvSpPr/>
          <p:nvPr/>
        </p:nvSpPr>
        <p:spPr>
          <a:xfrm>
            <a:off x="914400" y="3581280"/>
            <a:ext cx="7299360" cy="0"/>
          </a:xfrm>
          <a:prstGeom prst="line">
            <a:avLst/>
          </a:prstGeom>
          <a:ln w="19080">
            <a:solidFill>
              <a:srgbClr val="990000"/>
            </a:solidFill>
            <a:miter/>
          </a:ln>
        </p:spPr>
      </p:sp>
      <p:sp>
        <p:nvSpPr>
          <p:cNvPr id="84" name="PlaceHolder 4"/>
          <p:cNvSpPr>
            <a:spLocks noGrp="1"/>
          </p:cNvSpPr>
          <p:nvPr>
            <p:ph type="title"/>
          </p:nvPr>
        </p:nvSpPr>
        <p:spPr>
          <a:xfrm>
            <a:off x="533520" y="472320"/>
            <a:ext cx="8137440" cy="1127520"/>
          </a:xfrm>
          <a:prstGeom prst="rect">
            <a:avLst/>
          </a:prstGeom>
        </p:spPr>
        <p:txBody>
          <a:bodyPr anchor="b" bIns="46800" lIns="90000" rIns="90000" tIns="46800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533520" y="1828440"/>
            <a:ext cx="8137440" cy="398988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86" name="CustomShape 6"/>
          <p:cNvSpPr/>
          <p:nvPr/>
        </p:nvSpPr>
        <p:spPr>
          <a:xfrm>
            <a:off x="536400" y="6248520"/>
            <a:ext cx="2054520" cy="457200"/>
          </a:xfrm>
          <a:prstGeom prst="rect">
            <a:avLst/>
          </a:prstGeom>
          <a:noFill/>
        </p:spPr>
      </p:sp>
      <p:sp>
        <p:nvSpPr>
          <p:cNvPr id="87" name="CustomShape 7"/>
          <p:cNvSpPr/>
          <p:nvPr/>
        </p:nvSpPr>
        <p:spPr>
          <a:xfrm>
            <a:off x="3251160" y="6248520"/>
            <a:ext cx="2887560" cy="457200"/>
          </a:xfrm>
          <a:prstGeom prst="rect">
            <a:avLst/>
          </a:prstGeom>
          <a:noFill/>
        </p:spPr>
      </p:sp>
      <p:sp>
        <p:nvSpPr>
          <p:cNvPr id="88" name="PlaceHolder 8"/>
          <p:cNvSpPr>
            <a:spLocks noGrp="1"/>
          </p:cNvSpPr>
          <p:nvPr>
            <p:ph type="sldNum"/>
          </p:nvPr>
        </p:nvSpPr>
        <p:spPr>
          <a:xfrm>
            <a:off x="6788160" y="6257520"/>
            <a:ext cx="1889280" cy="44172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  <a:buFont typeface="Times New Roman"/>
              <a:buChar char="•"/>
            </a:pPr>
            <a:fld id="{042B6450-3562-47DD-8933-54F4CA0AEEA5}" type="slidenum">
              <a:rPr lang="en-US" sz="1000">
                <a:solidFill>
                  <a:srgbClr val="ffffff"/>
                </a:solidFill>
                <a:latin typeface="Times New Roman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126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Font typeface="Calibri"/>
              <a:buChar char="•"/>
            </a:pPr>
            <a:fld id="{81A6410E-3F42-4AB5-A2B4-D889CF5133D9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165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166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882919BA-7C01-4EF1-BAAE-16E8E2980CAC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03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204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205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FDFC360D-672B-43A2-A7A6-42FA597F6263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42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243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244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5692F850-F529-4097-AF6A-01ECA8D1EF0B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81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282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283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DCD3863B-AA96-4CC4-8506-03AFD2418C4C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3120" cy="1136880"/>
          </a:xfrm>
          <a:prstGeom prst="rect">
            <a:avLst/>
          </a:prstGeom>
        </p:spPr>
        <p:txBody>
          <a:bodyPr anchor="ctr" bIns="46800" lIns="90000" rIns="90000" tIns="46800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3120" cy="4115160"/>
          </a:xfrm>
          <a:prstGeom prst="rect">
            <a:avLst/>
          </a:prstGeom>
        </p:spPr>
        <p:txBody>
          <a:bodyPr bIns="46800" lIns="90000" rIns="90000" tIns="46800"/>
          <a:p>
            <a:pPr>
              <a:buFont typeface="Times New Roman"/>
              <a:buChar char="•"/>
            </a:pPr>
            <a:r>
              <a:rPr lang="en-US"/>
              <a:t>Click to edit the outline text format</a:t>
            </a:r>
            <a:endParaRPr/>
          </a:p>
          <a:p>
            <a:pPr lvl="1"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20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>
              <a:lnSpc>
                <a:spcPct val="100000"/>
              </a:lnSpc>
              <a:buSzPct val="25000"/>
              <a:buFont typeface="Calibri"/>
              <a:buChar char="•"/>
            </a:pPr>
            <a:r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&lt;date/time&gt;</a:t>
            </a:r>
            <a:endParaRPr/>
          </a:p>
        </p:txBody>
      </p:sp>
      <p:sp>
        <p:nvSpPr>
          <p:cNvPr id="321" name="CustomShape 4"/>
          <p:cNvSpPr/>
          <p:nvPr/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</p:spPr>
      </p:sp>
      <p:sp>
        <p:nvSpPr>
          <p:cNvPr id="322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27240" cy="358920"/>
          </a:xfrm>
          <a:prstGeom prst="rect">
            <a:avLst/>
          </a:prstGeom>
        </p:spPr>
        <p:txBody>
          <a:bodyPr anchor="ctr" bIns="46800" lIns="90000" rIns="90000" tIns="46800"/>
          <a:p>
            <a:pPr algn="r">
              <a:lnSpc>
                <a:spcPct val="100000"/>
              </a:lnSpc>
              <a:buSzPct val="25000"/>
              <a:buFont typeface="Calibri"/>
              <a:buChar char="•"/>
            </a:pPr>
            <a:fld id="{6859FE7C-9C84-4B79-A774-30467EB8670E}" type="slidenum">
              <a:rPr lang="en-US" sz="1200">
                <a:solidFill>
                  <a:srgbClr val="ffffff"/>
                </a:solidFill>
                <a:latin typeface="Calibri"/>
                <a:ea typeface="DejaVu Sans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